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ks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rts/chart2.xml" ContentType="application/vnd.openxmlformats-officedocument.drawingml.chart+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embeddings/Microsoft_Excel_Worksheet3.xlsx" ContentType="application/vnd.openxmlformats-officedocument.spreadsheetml.sheet"/>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1" r:id="rId2"/>
  </p:sldMasterIdLst>
  <p:notesMasterIdLst>
    <p:notesMasterId r:id="rId25"/>
  </p:notesMasterIdLst>
  <p:sldIdLst>
    <p:sldId id="313" r:id="rId3"/>
    <p:sldId id="314" r:id="rId4"/>
    <p:sldId id="316" r:id="rId5"/>
    <p:sldId id="315" r:id="rId6"/>
    <p:sldId id="318" r:id="rId7"/>
    <p:sldId id="319" r:id="rId8"/>
    <p:sldId id="320" r:id="rId9"/>
    <p:sldId id="754" r:id="rId10"/>
    <p:sldId id="756" r:id="rId11"/>
    <p:sldId id="324" r:id="rId12"/>
    <p:sldId id="325" r:id="rId13"/>
    <p:sldId id="330" r:id="rId14"/>
    <p:sldId id="331" r:id="rId15"/>
    <p:sldId id="332" r:id="rId16"/>
    <p:sldId id="334" r:id="rId17"/>
    <p:sldId id="335" r:id="rId18"/>
    <p:sldId id="751" r:id="rId19"/>
    <p:sldId id="748" r:id="rId20"/>
    <p:sldId id="642" r:id="rId21"/>
    <p:sldId id="755" r:id="rId22"/>
    <p:sldId id="339" r:id="rId23"/>
    <p:sldId id="34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orient="horz" pos="3022">
          <p15:clr>
            <a:srgbClr val="A4A3A4"/>
          </p15:clr>
        </p15:guide>
        <p15:guide id="3" orient="horz" pos="3475">
          <p15:clr>
            <a:srgbClr val="A4A3A4"/>
          </p15:clr>
        </p15:guide>
        <p15:guide id="4" orient="horz" pos="3838" userDrawn="1">
          <p15:clr>
            <a:srgbClr val="A4A3A4"/>
          </p15:clr>
        </p15:guide>
        <p15:guide id="5"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魏明" initials="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F6FF"/>
    <a:srgbClr val="DAEDFF"/>
    <a:srgbClr val="EDF6FF"/>
    <a:srgbClr val="DEEBF7"/>
    <a:srgbClr val="DDF0FA"/>
    <a:srgbClr val="EFF3FA"/>
    <a:srgbClr val="DAE3F3"/>
    <a:srgbClr val="4E6B89"/>
    <a:srgbClr val="6B809B"/>
    <a:srgbClr val="2CB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02" autoAdjust="0"/>
    <p:restoredTop sz="86442"/>
  </p:normalViewPr>
  <p:slideViewPr>
    <p:cSldViewPr snapToGrid="0" snapToObjects="1">
      <p:cViewPr>
        <p:scale>
          <a:sx n="122" d="100"/>
          <a:sy n="122" d="100"/>
        </p:scale>
        <p:origin x="256" y="672"/>
      </p:cViewPr>
      <p:guideLst>
        <p:guide orient="horz" pos="1570"/>
        <p:guide orient="horz" pos="3022"/>
        <p:guide orient="horz" pos="3475"/>
        <p:guide orient="horz" pos="3838"/>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7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822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gradFill>
              <a:gsLst>
                <a:gs pos="0">
                  <a:srgbClr val="01A9D3"/>
                </a:gs>
                <a:gs pos="100000">
                  <a:srgbClr val="00BAA4"/>
                </a:gs>
              </a:gsLst>
              <a:lin ang="5400000"/>
            </a:gradFill>
            <a:ln w="28575">
              <a:noFill/>
            </a:ln>
          </c:spPr>
          <c:invertIfNegative val="0"/>
          <c:dLbls>
            <c:spPr>
              <a:noFill/>
              <a:ln w="9525">
                <a:noFill/>
              </a:ln>
            </c:spPr>
            <c:txPr>
              <a:bodyPr/>
              <a:lstStyle/>
              <a:p>
                <a:pPr>
                  <a:defRPr sz="1400" b="0" i="0" u="none" strike="noStrike">
                    <a:solidFill>
                      <a:srgbClr val="3F3F3F"/>
                    </a:solidFill>
                  </a:defRPr>
                </a:pPr>
                <a:endParaRPr lang="en-US"/>
              </a:p>
            </c:txPr>
            <c:dLblPos val="outEnd"/>
            <c:showLegendKey val="0"/>
            <c:showVal val="1"/>
            <c:showCatName val="0"/>
            <c:showSerName val="0"/>
            <c:showPercent val="0"/>
            <c:showBubbleSize val="1"/>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2016.0</c:v>
                </c:pt>
                <c:pt idx="1">
                  <c:v>2017.0</c:v>
                </c:pt>
                <c:pt idx="2">
                  <c:v>2018.0</c:v>
                </c:pt>
                <c:pt idx="3">
                  <c:v>2019.0</c:v>
                </c:pt>
                <c:pt idx="4">
                  <c:v>2020.0</c:v>
                </c:pt>
              </c:strCache>
            </c:strRef>
          </c:cat>
          <c:val>
            <c:numRef>
              <c:f>Sheet1!$C$2:$C$6</c:f>
              <c:numCache>
                <c:formatCode>General</c:formatCode>
                <c:ptCount val="5"/>
                <c:pt idx="0">
                  <c:v>341.72</c:v>
                </c:pt>
                <c:pt idx="1">
                  <c:v>418.6</c:v>
                </c:pt>
                <c:pt idx="2">
                  <c:v>514.88</c:v>
                </c:pt>
                <c:pt idx="3">
                  <c:v>628.67</c:v>
                </c:pt>
                <c:pt idx="4">
                  <c:v>761.9499999999997</c:v>
                </c:pt>
              </c:numCache>
            </c:numRef>
          </c:val>
          <c:extLst xmlns:c16r2="http://schemas.microsoft.com/office/drawing/2015/06/chart">
            <c:ext xmlns:c16="http://schemas.microsoft.com/office/drawing/2014/chart" uri="{C3380CC4-5D6E-409C-BE32-E72D297353CC}">
              <c16:uniqueId val="{00000001-BA94-8142-A75B-6AB604907C71}"/>
            </c:ext>
          </c:extLst>
        </c:ser>
        <c:dLbls>
          <c:showLegendKey val="0"/>
          <c:showVal val="0"/>
          <c:showCatName val="0"/>
          <c:showSerName val="0"/>
          <c:showPercent val="0"/>
          <c:showBubbleSize val="1"/>
        </c:dLbls>
        <c:gapWidth val="219"/>
        <c:overlap val="-27"/>
        <c:axId val="-1993699040"/>
        <c:axId val="-1993373344"/>
      </c:barChart>
      <c:lineChart>
        <c:grouping val="standard"/>
        <c:varyColors val="0"/>
        <c:ser>
          <c:idx val="2"/>
          <c:order val="1"/>
          <c:tx>
            <c:strRef>
              <c:f>Sheet1!$D$1</c:f>
              <c:strCache>
                <c:ptCount val="1"/>
                <c:pt idx="0">
                  <c:v>系列 3</c:v>
                </c:pt>
              </c:strCache>
            </c:strRef>
          </c:tx>
          <c:spPr>
            <a:ln w="22225">
              <a:solidFill>
                <a:srgbClr val="00BAA3"/>
              </a:solidFill>
              <a:prstDash val="solid"/>
            </a:ln>
          </c:spPr>
          <c:marker>
            <c:symbol val="circle"/>
            <c:size val="10"/>
            <c:spPr>
              <a:solidFill>
                <a:srgbClr val="00BAA3"/>
              </a:solidFill>
              <a:ln w="31750">
                <a:solidFill>
                  <a:srgbClr val="FFFFFF"/>
                </a:solidFill>
                <a:prstDash val="solid"/>
              </a:ln>
            </c:spPr>
          </c:marker>
          <c:dLbls>
            <c:spPr>
              <a:noFill/>
              <a:ln w="9525">
                <a:noFill/>
              </a:ln>
            </c:spPr>
            <c:txPr>
              <a:bodyPr/>
              <a:lstStyle/>
              <a:p>
                <a:pPr>
                  <a:defRPr sz="1100" b="1" i="0" u="none" strike="noStrike">
                    <a:solidFill>
                      <a:srgbClr val="3F3F3F"/>
                    </a:solidFill>
                  </a:defRPr>
                </a:pPr>
                <a:endParaRPr lang="en-US"/>
              </a:p>
            </c:txPr>
            <c:showLegendKey val="0"/>
            <c:showVal val="1"/>
            <c:showCatName val="0"/>
            <c:showSerName val="0"/>
            <c:showPercent val="0"/>
            <c:showBubbleSize val="1"/>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2016.0</c:v>
                </c:pt>
                <c:pt idx="1">
                  <c:v>2017.0</c:v>
                </c:pt>
                <c:pt idx="2">
                  <c:v>2018.0</c:v>
                </c:pt>
                <c:pt idx="3">
                  <c:v>2019.0</c:v>
                </c:pt>
                <c:pt idx="4">
                  <c:v>2020.0</c:v>
                </c:pt>
              </c:strCache>
            </c:strRef>
          </c:cat>
          <c:val>
            <c:numRef>
              <c:f>Sheet1!$D$2:$D$6</c:f>
              <c:numCache>
                <c:formatCode>0.00%</c:formatCode>
                <c:ptCount val="5"/>
                <c:pt idx="0">
                  <c:v>0.18</c:v>
                </c:pt>
                <c:pt idx="1">
                  <c:v>0.225</c:v>
                </c:pt>
                <c:pt idx="2">
                  <c:v>0.23</c:v>
                </c:pt>
                <c:pt idx="3">
                  <c:v>0.221</c:v>
                </c:pt>
                <c:pt idx="4">
                  <c:v>0.212</c:v>
                </c:pt>
              </c:numCache>
            </c:numRef>
          </c:val>
          <c:smooth val="0"/>
          <c:extLst xmlns:c16r2="http://schemas.microsoft.com/office/drawing/2015/06/chart">
            <c:ext xmlns:c16="http://schemas.microsoft.com/office/drawing/2014/chart" uri="{C3380CC4-5D6E-409C-BE32-E72D297353CC}">
              <c16:uniqueId val="{00000000-BA94-8142-A75B-6AB604907C71}"/>
            </c:ext>
          </c:extLst>
        </c:ser>
        <c:dLbls>
          <c:showLegendKey val="0"/>
          <c:showVal val="0"/>
          <c:showCatName val="0"/>
          <c:showSerName val="0"/>
          <c:showPercent val="0"/>
          <c:showBubbleSize val="1"/>
        </c:dLbls>
        <c:marker val="1"/>
        <c:smooth val="0"/>
        <c:axId val="-1993993632"/>
        <c:axId val="-1993381152"/>
      </c:lineChart>
      <c:catAx>
        <c:axId val="-1993699040"/>
        <c:scaling>
          <c:orientation val="minMax"/>
        </c:scaling>
        <c:delete val="0"/>
        <c:axPos val="b"/>
        <c:numFmt formatCode="General" sourceLinked="1"/>
        <c:majorTickMark val="none"/>
        <c:minorTickMark val="none"/>
        <c:tickLblPos val="nextTo"/>
        <c:spPr>
          <a:noFill/>
          <a:ln w="9525">
            <a:solidFill>
              <a:srgbClr val="3F3F3F">
                <a:alpha val="9803"/>
              </a:srgbClr>
            </a:solidFill>
            <a:prstDash val="solid"/>
          </a:ln>
        </c:spPr>
        <c:txPr>
          <a:bodyPr rot="-60000000"/>
          <a:lstStyle/>
          <a:p>
            <a:pPr>
              <a:defRPr sz="1100" b="0" i="0" u="none" strike="noStrike">
                <a:solidFill>
                  <a:srgbClr val="3F3F3F"/>
                </a:solidFill>
              </a:defRPr>
            </a:pPr>
            <a:endParaRPr lang="en-US"/>
          </a:p>
        </c:txPr>
        <c:crossAx val="-1993373344"/>
        <c:crosses val="autoZero"/>
        <c:auto val="1"/>
        <c:lblAlgn val="ctr"/>
        <c:lblOffset val="100"/>
        <c:noMultiLvlLbl val="0"/>
      </c:catAx>
      <c:valAx>
        <c:axId val="-1993373344"/>
        <c:scaling>
          <c:orientation val="minMax"/>
        </c:scaling>
        <c:delete val="0"/>
        <c:axPos val="l"/>
        <c:majorGridlines>
          <c:spPr>
            <a:ln w="9525">
              <a:solidFill>
                <a:srgbClr val="3F3F3F">
                  <a:alpha val="9803"/>
                </a:srgbClr>
              </a:solidFill>
              <a:prstDash val="solid"/>
            </a:ln>
          </c:spPr>
        </c:majorGridlines>
        <c:numFmt formatCode="General" sourceLinked="1"/>
        <c:majorTickMark val="none"/>
        <c:minorTickMark val="none"/>
        <c:tickLblPos val="nextTo"/>
        <c:spPr>
          <a:noFill/>
          <a:ln w="9525">
            <a:noFill/>
          </a:ln>
        </c:spPr>
        <c:txPr>
          <a:bodyPr rot="-60000000"/>
          <a:lstStyle/>
          <a:p>
            <a:pPr>
              <a:defRPr sz="1100" b="0" i="0" u="none" strike="noStrike">
                <a:solidFill>
                  <a:srgbClr val="3F3F3F"/>
                </a:solidFill>
              </a:defRPr>
            </a:pPr>
            <a:endParaRPr lang="en-US"/>
          </a:p>
        </c:txPr>
        <c:crossAx val="-1993699040"/>
        <c:crosses val="autoZero"/>
        <c:crossBetween val="between"/>
      </c:valAx>
      <c:catAx>
        <c:axId val="-1993993632"/>
        <c:scaling>
          <c:orientation val="minMax"/>
        </c:scaling>
        <c:delete val="1"/>
        <c:axPos val="b"/>
        <c:numFmt formatCode="General" sourceLinked="1"/>
        <c:majorTickMark val="out"/>
        <c:minorTickMark val="none"/>
        <c:tickLblPos val="nextTo"/>
        <c:crossAx val="-1993381152"/>
        <c:crosses val="autoZero"/>
        <c:auto val="1"/>
        <c:lblAlgn val="ctr"/>
        <c:lblOffset val="100"/>
        <c:noMultiLvlLbl val="0"/>
      </c:catAx>
      <c:valAx>
        <c:axId val="-1993381152"/>
        <c:scaling>
          <c:orientation val="minMax"/>
        </c:scaling>
        <c:delete val="0"/>
        <c:axPos val="r"/>
        <c:numFmt formatCode="0.00%" sourceLinked="1"/>
        <c:majorTickMark val="out"/>
        <c:minorTickMark val="none"/>
        <c:tickLblPos val="nextTo"/>
        <c:spPr>
          <a:noFill/>
          <a:ln w="9525">
            <a:noFill/>
          </a:ln>
        </c:spPr>
        <c:txPr>
          <a:bodyPr rot="-60000000"/>
          <a:lstStyle/>
          <a:p>
            <a:pPr>
              <a:defRPr sz="1100" b="0" i="0" u="none" strike="noStrike">
                <a:solidFill>
                  <a:srgbClr val="3F3F3F"/>
                </a:solidFill>
              </a:defRPr>
            </a:pPr>
            <a:endParaRPr lang="en-US"/>
          </a:p>
        </c:txPr>
        <c:crossAx val="-1993993632"/>
        <c:crosses val="max"/>
        <c:crossBetween val="between"/>
      </c:valAx>
      <c:spPr>
        <a:noFill/>
        <a:ln w="9525">
          <a:noFill/>
        </a:ln>
      </c:spPr>
    </c:plotArea>
    <c:legend>
      <c:legendPos val="r"/>
      <c:legendEntry>
        <c:idx val="0"/>
        <c:txPr>
          <a:bodyPr/>
          <a:lstStyle/>
          <a:p>
            <a:pPr>
              <a:defRPr sz="1100" b="0" i="0" u="none" strike="noStrike">
                <a:solidFill>
                  <a:srgbClr val="3F3F3F"/>
                </a:solidFill>
              </a:defRPr>
            </a:pPr>
            <a:endParaRPr lang="en-US"/>
          </a:p>
        </c:txPr>
      </c:legendEntry>
      <c:legendEntry>
        <c:idx val="1"/>
        <c:txPr>
          <a:bodyPr/>
          <a:lstStyle/>
          <a:p>
            <a:pPr>
              <a:defRPr sz="1100" b="0" i="0" u="none" strike="noStrike">
                <a:solidFill>
                  <a:srgbClr val="3F3F3F"/>
                </a:solidFill>
              </a:defRPr>
            </a:pPr>
            <a:endParaRPr lang="en-US"/>
          </a:p>
        </c:txPr>
      </c:legendEntry>
      <c:layout>
        <c:manualLayout>
          <c:xMode val="edge"/>
          <c:yMode val="edge"/>
          <c:x val="0.64106645285394"/>
          <c:y val="0.931048615071036"/>
          <c:w val="0.323427318107934"/>
          <c:h val="0.0615988872354643"/>
        </c:manualLayout>
      </c:layout>
      <c:overlay val="0"/>
      <c:spPr>
        <a:noFill/>
        <a:ln w="9525">
          <a:noFill/>
        </a:ln>
      </c:spPr>
    </c:legend>
    <c:plotVisOnly val="1"/>
    <c:dispBlanksAs val="gap"/>
    <c:showDLblsOverMax val="1"/>
  </c:chart>
  <c:spPr>
    <a:noFill/>
    <a:ln w="9525">
      <a:noFill/>
    </a:ln>
  </c:spPr>
  <c:txPr>
    <a:bodyPr/>
    <a:lstStyle/>
    <a:p>
      <a:pPr>
        <a:defRPr sz="1000" b="0" i="0" u="none" strike="noStrike">
          <a:solidFill>
            <a:srgbClr val="FFFFFF"/>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gradFill>
              <a:gsLst>
                <a:gs pos="0">
                  <a:srgbClr val="01A9D3"/>
                </a:gs>
                <a:gs pos="100000">
                  <a:srgbClr val="00BAA4"/>
                </a:gs>
              </a:gsLst>
              <a:lin ang="5400000"/>
            </a:gradFill>
            <a:ln w="28575">
              <a:noFill/>
            </a:ln>
          </c:spPr>
          <c:invertIfNegative val="0"/>
          <c:dLbls>
            <c:spPr>
              <a:noFill/>
              <a:ln w="9525">
                <a:noFill/>
              </a:ln>
            </c:spPr>
            <c:txPr>
              <a:bodyPr/>
              <a:lstStyle/>
              <a:p>
                <a:pPr>
                  <a:defRPr sz="1400" b="0" i="0" u="none" strike="noStrike">
                    <a:solidFill>
                      <a:srgbClr val="FFFFFF"/>
                    </a:solidFill>
                  </a:defRPr>
                </a:pPr>
                <a:endParaRPr lang="en-US"/>
              </a:p>
            </c:txPr>
            <c:dLblPos val="outEnd"/>
            <c:showLegendKey val="0"/>
            <c:showVal val="1"/>
            <c:showCatName val="0"/>
            <c:showSerName val="0"/>
            <c:showPercent val="0"/>
            <c:showBubbleSize val="1"/>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2016.0</c:v>
                </c:pt>
                <c:pt idx="1">
                  <c:v>2017.0</c:v>
                </c:pt>
                <c:pt idx="2">
                  <c:v>2018.0</c:v>
                </c:pt>
                <c:pt idx="3">
                  <c:v>2019.0</c:v>
                </c:pt>
                <c:pt idx="4">
                  <c:v>2020.0</c:v>
                </c:pt>
              </c:strCache>
            </c:strRef>
          </c:cat>
          <c:val>
            <c:numRef>
              <c:f>Sheet1!$C$2:$C$6</c:f>
              <c:numCache>
                <c:formatCode>General</c:formatCode>
                <c:ptCount val="5"/>
                <c:pt idx="0">
                  <c:v>341.72</c:v>
                </c:pt>
                <c:pt idx="1">
                  <c:v>418.6</c:v>
                </c:pt>
                <c:pt idx="2">
                  <c:v>514.88</c:v>
                </c:pt>
                <c:pt idx="3">
                  <c:v>628.67</c:v>
                </c:pt>
                <c:pt idx="4">
                  <c:v>761.9499999999997</c:v>
                </c:pt>
              </c:numCache>
            </c:numRef>
          </c:val>
          <c:extLst xmlns:c16r2="http://schemas.microsoft.com/office/drawing/2015/06/chart">
            <c:ext xmlns:c16="http://schemas.microsoft.com/office/drawing/2014/chart" uri="{C3380CC4-5D6E-409C-BE32-E72D297353CC}">
              <c16:uniqueId val="{00000001-D9B9-6C4B-A9AF-490702FCEFF4}"/>
            </c:ext>
          </c:extLst>
        </c:ser>
        <c:dLbls>
          <c:showLegendKey val="0"/>
          <c:showVal val="0"/>
          <c:showCatName val="0"/>
          <c:showSerName val="0"/>
          <c:showPercent val="0"/>
          <c:showBubbleSize val="1"/>
        </c:dLbls>
        <c:gapWidth val="219"/>
        <c:overlap val="-27"/>
        <c:axId val="-1993390640"/>
        <c:axId val="-1993397360"/>
      </c:barChart>
      <c:lineChart>
        <c:grouping val="standard"/>
        <c:varyColors val="0"/>
        <c:ser>
          <c:idx val="2"/>
          <c:order val="1"/>
          <c:tx>
            <c:strRef>
              <c:f>Sheet1!$D$1</c:f>
              <c:strCache>
                <c:ptCount val="1"/>
                <c:pt idx="0">
                  <c:v>系列 3</c:v>
                </c:pt>
              </c:strCache>
            </c:strRef>
          </c:tx>
          <c:spPr>
            <a:ln w="22225">
              <a:solidFill>
                <a:srgbClr val="00BAA3"/>
              </a:solidFill>
              <a:prstDash val="solid"/>
            </a:ln>
          </c:spPr>
          <c:marker>
            <c:symbol val="circle"/>
            <c:size val="10"/>
            <c:spPr>
              <a:solidFill>
                <a:srgbClr val="00BAA3"/>
              </a:solidFill>
              <a:ln w="31750">
                <a:solidFill>
                  <a:srgbClr val="232937"/>
                </a:solidFill>
                <a:prstDash val="solid"/>
              </a:ln>
            </c:spPr>
          </c:marker>
          <c:dLbls>
            <c:spPr>
              <a:noFill/>
              <a:ln w="9525">
                <a:noFill/>
              </a:ln>
            </c:spPr>
            <c:txPr>
              <a:bodyPr/>
              <a:lstStyle/>
              <a:p>
                <a:pPr>
                  <a:defRPr sz="1100" b="1" i="0" u="none" strike="noStrike">
                    <a:solidFill>
                      <a:srgbClr val="FFFFFF"/>
                    </a:solidFill>
                  </a:defRPr>
                </a:pPr>
                <a:endParaRPr lang="en-US"/>
              </a:p>
            </c:txPr>
            <c:showLegendKey val="0"/>
            <c:showVal val="1"/>
            <c:showCatName val="0"/>
            <c:showSerName val="0"/>
            <c:showPercent val="0"/>
            <c:showBubbleSize val="1"/>
            <c:showLeaderLines val="0"/>
            <c:extLst xmlns:c16r2="http://schemas.microsoft.com/office/drawing/2015/06/chart">
              <c:ext xmlns:c15="http://schemas.microsoft.com/office/drawing/2012/chart" uri="{CE6537A1-D6FC-4f65-9D91-7224C49458BB}">
                <c15:showLeaderLines val="0"/>
              </c:ext>
            </c:extLst>
          </c:dLbls>
          <c:cat>
            <c:strRef>
              <c:f>Sheet1!$A$2:$A$6</c:f>
              <c:strCache>
                <c:ptCount val="5"/>
                <c:pt idx="0">
                  <c:v>2016.0</c:v>
                </c:pt>
                <c:pt idx="1">
                  <c:v>2017.0</c:v>
                </c:pt>
                <c:pt idx="2">
                  <c:v>2018.0</c:v>
                </c:pt>
                <c:pt idx="3">
                  <c:v>2019.0</c:v>
                </c:pt>
                <c:pt idx="4">
                  <c:v>2020.0</c:v>
                </c:pt>
              </c:strCache>
            </c:strRef>
          </c:cat>
          <c:val>
            <c:numRef>
              <c:f>Sheet1!$D$2:$D$6</c:f>
              <c:numCache>
                <c:formatCode>0.00%</c:formatCode>
                <c:ptCount val="5"/>
                <c:pt idx="0">
                  <c:v>0.18</c:v>
                </c:pt>
                <c:pt idx="1">
                  <c:v>0.225</c:v>
                </c:pt>
                <c:pt idx="2">
                  <c:v>0.23</c:v>
                </c:pt>
                <c:pt idx="3">
                  <c:v>0.221</c:v>
                </c:pt>
                <c:pt idx="4">
                  <c:v>0.212</c:v>
                </c:pt>
              </c:numCache>
            </c:numRef>
          </c:val>
          <c:smooth val="0"/>
          <c:extLst xmlns:c16r2="http://schemas.microsoft.com/office/drawing/2015/06/chart">
            <c:ext xmlns:c16="http://schemas.microsoft.com/office/drawing/2014/chart" uri="{C3380CC4-5D6E-409C-BE32-E72D297353CC}">
              <c16:uniqueId val="{00000000-D9B9-6C4B-A9AF-490702FCEFF4}"/>
            </c:ext>
          </c:extLst>
        </c:ser>
        <c:dLbls>
          <c:showLegendKey val="0"/>
          <c:showVal val="0"/>
          <c:showCatName val="0"/>
          <c:showSerName val="0"/>
          <c:showPercent val="0"/>
          <c:showBubbleSize val="1"/>
        </c:dLbls>
        <c:marker val="1"/>
        <c:smooth val="0"/>
        <c:axId val="-1993410576"/>
        <c:axId val="-1993413536"/>
      </c:lineChart>
      <c:catAx>
        <c:axId val="-1993390640"/>
        <c:scaling>
          <c:orientation val="minMax"/>
        </c:scaling>
        <c:delete val="0"/>
        <c:axPos val="b"/>
        <c:numFmt formatCode="General" sourceLinked="1"/>
        <c:majorTickMark val="none"/>
        <c:minorTickMark val="none"/>
        <c:tickLblPos val="nextTo"/>
        <c:spPr>
          <a:noFill/>
          <a:ln w="9525">
            <a:solidFill>
              <a:srgbClr val="FFFFFF">
                <a:alpha val="9803"/>
              </a:srgbClr>
            </a:solidFill>
            <a:prstDash val="solid"/>
          </a:ln>
        </c:spPr>
        <c:txPr>
          <a:bodyPr rot="-60000000"/>
          <a:lstStyle/>
          <a:p>
            <a:pPr>
              <a:defRPr sz="1100" b="0" i="0" u="none" strike="noStrike">
                <a:solidFill>
                  <a:srgbClr val="FFFFFF"/>
                </a:solidFill>
              </a:defRPr>
            </a:pPr>
            <a:endParaRPr lang="en-US"/>
          </a:p>
        </c:txPr>
        <c:crossAx val="-1993397360"/>
        <c:crosses val="autoZero"/>
        <c:auto val="1"/>
        <c:lblAlgn val="ctr"/>
        <c:lblOffset val="100"/>
        <c:noMultiLvlLbl val="0"/>
      </c:catAx>
      <c:valAx>
        <c:axId val="-1993397360"/>
        <c:scaling>
          <c:orientation val="minMax"/>
        </c:scaling>
        <c:delete val="0"/>
        <c:axPos val="l"/>
        <c:majorGridlines>
          <c:spPr>
            <a:ln w="9525">
              <a:solidFill>
                <a:srgbClr val="FFFFFF">
                  <a:alpha val="9803"/>
                </a:srgbClr>
              </a:solidFill>
              <a:prstDash val="solid"/>
            </a:ln>
          </c:spPr>
        </c:majorGridlines>
        <c:numFmt formatCode="General" sourceLinked="1"/>
        <c:majorTickMark val="none"/>
        <c:minorTickMark val="none"/>
        <c:tickLblPos val="nextTo"/>
        <c:spPr>
          <a:noFill/>
          <a:ln w="9525">
            <a:noFill/>
          </a:ln>
        </c:spPr>
        <c:txPr>
          <a:bodyPr rot="-60000000"/>
          <a:lstStyle/>
          <a:p>
            <a:pPr>
              <a:defRPr sz="1100" b="0" i="0" u="none" strike="noStrike">
                <a:solidFill>
                  <a:srgbClr val="FFFFFF"/>
                </a:solidFill>
              </a:defRPr>
            </a:pPr>
            <a:endParaRPr lang="en-US"/>
          </a:p>
        </c:txPr>
        <c:crossAx val="-1993390640"/>
        <c:crosses val="autoZero"/>
        <c:crossBetween val="between"/>
      </c:valAx>
      <c:catAx>
        <c:axId val="-1993410576"/>
        <c:scaling>
          <c:orientation val="minMax"/>
        </c:scaling>
        <c:delete val="1"/>
        <c:axPos val="b"/>
        <c:numFmt formatCode="General" sourceLinked="1"/>
        <c:majorTickMark val="out"/>
        <c:minorTickMark val="none"/>
        <c:tickLblPos val="nextTo"/>
        <c:crossAx val="-1993413536"/>
        <c:crosses val="autoZero"/>
        <c:auto val="1"/>
        <c:lblAlgn val="ctr"/>
        <c:lblOffset val="100"/>
        <c:noMultiLvlLbl val="0"/>
      </c:catAx>
      <c:valAx>
        <c:axId val="-1993413536"/>
        <c:scaling>
          <c:orientation val="minMax"/>
        </c:scaling>
        <c:delete val="0"/>
        <c:axPos val="r"/>
        <c:numFmt formatCode="0.00%" sourceLinked="1"/>
        <c:majorTickMark val="out"/>
        <c:minorTickMark val="none"/>
        <c:tickLblPos val="nextTo"/>
        <c:spPr>
          <a:noFill/>
          <a:ln w="9525">
            <a:noFill/>
          </a:ln>
        </c:spPr>
        <c:txPr>
          <a:bodyPr rot="-60000000"/>
          <a:lstStyle/>
          <a:p>
            <a:pPr>
              <a:defRPr sz="1100" b="0" i="0" u="none" strike="noStrike">
                <a:solidFill>
                  <a:srgbClr val="FFFFFF"/>
                </a:solidFill>
              </a:defRPr>
            </a:pPr>
            <a:endParaRPr lang="en-US"/>
          </a:p>
        </c:txPr>
        <c:crossAx val="-1993410576"/>
        <c:crosses val="max"/>
        <c:crossBetween val="between"/>
      </c:valAx>
      <c:spPr>
        <a:noFill/>
        <a:ln w="9525">
          <a:noFill/>
        </a:ln>
      </c:spPr>
    </c:plotArea>
    <c:legend>
      <c:legendPos val="r"/>
      <c:legendEntry>
        <c:idx val="0"/>
        <c:txPr>
          <a:bodyPr/>
          <a:lstStyle/>
          <a:p>
            <a:pPr>
              <a:defRPr sz="1100" b="0" i="0" u="none" strike="noStrike">
                <a:solidFill>
                  <a:srgbClr val="FFFFFF"/>
                </a:solidFill>
              </a:defRPr>
            </a:pPr>
            <a:endParaRPr lang="en-US"/>
          </a:p>
        </c:txPr>
      </c:legendEntry>
      <c:legendEntry>
        <c:idx val="1"/>
        <c:txPr>
          <a:bodyPr/>
          <a:lstStyle/>
          <a:p>
            <a:pPr>
              <a:defRPr sz="1100" b="0" i="0" u="none" strike="noStrike">
                <a:solidFill>
                  <a:srgbClr val="FFFFFF"/>
                </a:solidFill>
              </a:defRPr>
            </a:pPr>
            <a:endParaRPr lang="en-US"/>
          </a:p>
        </c:txPr>
      </c:legendEntry>
      <c:layout>
        <c:manualLayout>
          <c:xMode val="edge"/>
          <c:yMode val="edge"/>
          <c:x val="0.64106645285394"/>
          <c:y val="0.931048615071036"/>
          <c:w val="0.323427318107934"/>
          <c:h val="0.0615988872354643"/>
        </c:manualLayout>
      </c:layout>
      <c:overlay val="0"/>
      <c:spPr>
        <a:noFill/>
        <a:ln w="9525">
          <a:noFill/>
        </a:ln>
      </c:spPr>
    </c:legend>
    <c:plotVisOnly val="1"/>
    <c:dispBlanksAs val="gap"/>
    <c:showDLblsOverMax val="1"/>
  </c:chart>
  <c:spPr>
    <a:noFill/>
    <a:ln w="9525">
      <a:noFill/>
    </a:ln>
  </c:spPr>
  <c:txPr>
    <a:bodyPr/>
    <a:lstStyle/>
    <a:p>
      <a:pPr>
        <a:defRPr sz="1000" b="0" i="0" u="none" strike="noStrike">
          <a:solidFill>
            <a:srgbClr val="FFFFFF"/>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62957808404"/>
          <c:y val="0.226029718460441"/>
          <c:w val="0.770274084383191"/>
          <c:h val="0.585731513465029"/>
        </c:manualLayout>
      </c:layout>
      <c:doughnutChart>
        <c:varyColors val="0"/>
        <c:ser>
          <c:idx val="0"/>
          <c:order val="0"/>
          <c:tx>
            <c:strRef>
              <c:f>工作表1!$B$1</c:f>
              <c:strCache>
                <c:ptCount val="1"/>
                <c:pt idx="0">
                  <c:v>2017年费用</c:v>
                </c:pt>
              </c:strCache>
            </c:strRef>
          </c:tx>
          <c:spPr>
            <a:solidFill>
              <a:srgbClr val="1DB9A4"/>
            </a:solidFill>
            <a:ln w="38100">
              <a:solidFill>
                <a:srgbClr val="FFFFFF"/>
              </a:solidFill>
            </a:ln>
          </c:spPr>
          <c:dPt>
            <c:idx val="0"/>
            <c:bubble3D val="0"/>
            <c:extLst xmlns:c16r2="http://schemas.microsoft.com/office/drawing/2015/06/chart">
              <c:ext xmlns:c16="http://schemas.microsoft.com/office/drawing/2014/chart" uri="{C3380CC4-5D6E-409C-BE32-E72D297353CC}">
                <c16:uniqueId val="{00000001-E954-0846-A699-357BB9995083}"/>
              </c:ext>
            </c:extLst>
          </c:dPt>
          <c:dPt>
            <c:idx val="1"/>
            <c:bubble3D val="0"/>
            <c:spPr>
              <a:solidFill>
                <a:srgbClr val="1DB5C7"/>
              </a:solidFill>
              <a:ln w="38100">
                <a:solidFill>
                  <a:srgbClr val="FFFFFF"/>
                </a:solidFill>
              </a:ln>
            </c:spPr>
            <c:extLst xmlns:c16r2="http://schemas.microsoft.com/office/drawing/2015/06/chart">
              <c:ext xmlns:c16="http://schemas.microsoft.com/office/drawing/2014/chart" uri="{C3380CC4-5D6E-409C-BE32-E72D297353CC}">
                <c16:uniqueId val="{00000003-E954-0846-A699-357BB9995083}"/>
              </c:ext>
            </c:extLst>
          </c:dPt>
          <c:dPt>
            <c:idx val="2"/>
            <c:bubble3D val="0"/>
            <c:spPr>
              <a:solidFill>
                <a:srgbClr val="1BAAD1"/>
              </a:solidFill>
              <a:ln w="38100">
                <a:solidFill>
                  <a:srgbClr val="FFFFFF"/>
                </a:solidFill>
              </a:ln>
            </c:spPr>
            <c:extLst xmlns:c16r2="http://schemas.microsoft.com/office/drawing/2015/06/chart">
              <c:ext xmlns:c16="http://schemas.microsoft.com/office/drawing/2014/chart" uri="{C3380CC4-5D6E-409C-BE32-E72D297353CC}">
                <c16:uniqueId val="{00000005-E954-0846-A699-357BB9995083}"/>
              </c:ext>
            </c:extLst>
          </c:dPt>
          <c:dLbls>
            <c:spPr>
              <a:noFill/>
              <a:ln w="9525">
                <a:noFill/>
              </a:ln>
            </c:spPr>
            <c:txPr>
              <a:bodyPr/>
              <a:lstStyle/>
              <a:p>
                <a:pPr>
                  <a:defRPr sz="1800" b="1" i="0" u="none" strike="noStrike">
                    <a:solidFill>
                      <a:schemeClr val="bg1"/>
                    </a:solidFill>
                    <a:latin typeface="+mj-ea"/>
                    <a:ea typeface="+mj-ea"/>
                  </a:defRPr>
                </a:pPr>
                <a:endParaRPr lang="en-US"/>
              </a:p>
            </c:txPr>
            <c:showLegendKey val="0"/>
            <c:showVal val="0"/>
            <c:showCatName val="0"/>
            <c:showSerName val="0"/>
            <c:showPercent val="1"/>
            <c:showBubbleSize val="0"/>
            <c:showLeaderLines val="1"/>
            <c:extLst xmlns:c16r2="http://schemas.microsoft.com/office/drawing/2015/06/chart">
              <c:ext xmlns:c15="http://schemas.microsoft.com/office/drawing/2012/chart" uri="{CE6537A1-D6FC-4f65-9D91-7224C49458BB}">
                <c15:layout/>
              </c:ext>
            </c:extLst>
          </c:dLbls>
          <c:cat>
            <c:strRef>
              <c:f>工作表1!$A$2:$A$4</c:f>
              <c:strCache>
                <c:ptCount val="3"/>
                <c:pt idx="0">
                  <c:v>人员支出</c:v>
                </c:pt>
                <c:pt idx="1">
                  <c:v>固定费用</c:v>
                </c:pt>
                <c:pt idx="2">
                  <c:v>市场拓展</c:v>
                </c:pt>
              </c:strCache>
            </c:strRef>
          </c:cat>
          <c:val>
            <c:numRef>
              <c:f>工作表1!$B$2:$B$4</c:f>
              <c:numCache>
                <c:formatCode>0.00%</c:formatCode>
                <c:ptCount val="3"/>
                <c:pt idx="0">
                  <c:v>0.2</c:v>
                </c:pt>
                <c:pt idx="1">
                  <c:v>0.3</c:v>
                </c:pt>
                <c:pt idx="2">
                  <c:v>0.5</c:v>
                </c:pt>
              </c:numCache>
            </c:numRef>
          </c:val>
          <c:extLst xmlns:c16r2="http://schemas.microsoft.com/office/drawing/2015/06/chart">
            <c:ext xmlns:c16="http://schemas.microsoft.com/office/drawing/2014/chart" uri="{C3380CC4-5D6E-409C-BE32-E72D297353CC}">
              <c16:uniqueId val="{00000006-E954-0846-A699-357BB9995083}"/>
            </c:ext>
          </c:extLst>
        </c:ser>
        <c:dLbls>
          <c:showLegendKey val="0"/>
          <c:showVal val="0"/>
          <c:showCatName val="0"/>
          <c:showSerName val="0"/>
          <c:showPercent val="1"/>
          <c:showBubbleSize val="0"/>
          <c:showLeaderLines val="1"/>
        </c:dLbls>
        <c:firstSliceAng val="270"/>
        <c:holeSize val="34"/>
      </c:doughnutChart>
      <c:spPr>
        <a:noFill/>
        <a:ln w="9525">
          <a:noFill/>
        </a:ln>
      </c:spPr>
    </c:plotArea>
    <c:plotVisOnly val="1"/>
    <c:dispBlanksAs val="gap"/>
    <c:showDLblsOverMax val="1"/>
  </c:chart>
  <c:spPr>
    <a:noFill/>
    <a:ln w="9525">
      <a:noFill/>
    </a:ln>
  </c:spPr>
  <c:txPr>
    <a:bodyPr/>
    <a:lstStyle/>
    <a:p>
      <a:pPr>
        <a:defRPr sz="1000" b="0" i="0" u="none" strike="noStrike">
          <a:solidFill>
            <a:srgbClr val="000000"/>
          </a:solidFill>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4-08T18:22:21.733" idx="1">
    <p:pos x="6697" y="318"/>
    <p:text>恶意内部员工，是不是改成类似：恶意内部行为更能覆盖一些</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71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9711"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859A3-FFB7-AC4B-972A-F96352D570AC}" type="datetimeFigureOut">
              <a:rPr lang="en-US" smtClean="0"/>
              <a:t>5/27/19</a:t>
            </a:fld>
            <a:endParaRPr lang="en-US"/>
          </a:p>
        </p:txBody>
      </p:sp>
      <p:sp>
        <p:nvSpPr>
          <p:cNvPr id="1049712"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9713"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9714"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9715"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55039-E71C-854F-A6F4-C41501BB4EE9}" type="slidenum">
              <a:rPr lang="en-US" smtClean="0"/>
              <a:t>‹#›</a:t>
            </a:fld>
            <a:endParaRPr lang="en-US"/>
          </a:p>
        </p:txBody>
      </p:sp>
    </p:spTree>
    <p:extLst>
      <p:ext uri="{BB962C8B-B14F-4D97-AF65-F5344CB8AC3E}">
        <p14:creationId xmlns:p14="http://schemas.microsoft.com/office/powerpoint/2010/main" val="729567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幻灯片图像占位符 1"/>
          <p:cNvSpPr>
            <a:spLocks noGrp="1" noRot="1" noChangeAspect="1"/>
          </p:cNvSpPr>
          <p:nvPr>
            <p:ph type="sldImg"/>
          </p:nvPr>
        </p:nvSpPr>
        <p:spPr/>
      </p:sp>
      <p:sp>
        <p:nvSpPr>
          <p:cNvPr id="1048656" name="备注占位符 2"/>
          <p:cNvSpPr>
            <a:spLocks noGrp="1"/>
          </p:cNvSpPr>
          <p:nvPr>
            <p:ph type="body" idx="1"/>
          </p:nvPr>
        </p:nvSpPr>
        <p:spPr/>
        <p:txBody>
          <a:bodyPr/>
          <a:lstStyle/>
          <a:p>
            <a:endParaRPr kumimoji="1" lang="zh-CN" altLang="en-US"/>
          </a:p>
        </p:txBody>
      </p:sp>
      <p:sp>
        <p:nvSpPr>
          <p:cNvPr id="1048657" name="幻灯片编号占位符 3"/>
          <p:cNvSpPr>
            <a:spLocks noGrp="1"/>
          </p:cNvSpPr>
          <p:nvPr>
            <p:ph type="sldNum" sz="quarter" idx="10"/>
          </p:nvPr>
        </p:nvSpPr>
        <p:spPr/>
        <p:txBody>
          <a:bodyPr/>
          <a:lstStyle/>
          <a:p>
            <a:fld id="{FCE55039-E71C-854F-A6F4-C41501BB4EE9}" type="slidenum">
              <a:rPr lang="en-US" smtClean="0"/>
              <a:t>1</a:t>
            </a:fld>
            <a:endParaRPr lang="en-US"/>
          </a:p>
        </p:txBody>
      </p:sp>
    </p:spTree>
    <p:extLst>
      <p:ext uri="{BB962C8B-B14F-4D97-AF65-F5344CB8AC3E}">
        <p14:creationId xmlns:p14="http://schemas.microsoft.com/office/powerpoint/2010/main" val="1861941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7" name="幻灯片图像占位符 1"/>
          <p:cNvSpPr>
            <a:spLocks noGrp="1" noRot="1" noChangeAspect="1"/>
          </p:cNvSpPr>
          <p:nvPr>
            <p:ph type="sldImg"/>
          </p:nvPr>
        </p:nvSpPr>
        <p:spPr>
          <a:xfrm>
            <a:off x="685800" y="1143000"/>
            <a:ext cx="5486400" cy="3086100"/>
          </a:xfrm>
        </p:spPr>
      </p:sp>
      <p:sp>
        <p:nvSpPr>
          <p:cNvPr id="1049358" name="备注占位符 2"/>
          <p:cNvSpPr>
            <a:spLocks noGrp="1"/>
          </p:cNvSpPr>
          <p:nvPr>
            <p:ph type="body" idx="1"/>
          </p:nvPr>
        </p:nvSpPr>
        <p:spPr/>
        <p:txBody>
          <a:bodyPr/>
          <a:lstStyle/>
          <a:p>
            <a:endParaRPr kumimoji="1" lang="zh-CN" altLang="en-US" dirty="0"/>
          </a:p>
        </p:txBody>
      </p:sp>
      <p:sp>
        <p:nvSpPr>
          <p:cNvPr id="1049359" name="幻灯片编号占位符 3"/>
          <p:cNvSpPr>
            <a:spLocks noGrp="1"/>
          </p:cNvSpPr>
          <p:nvPr>
            <p:ph type="sldNum" sz="quarter" idx="10"/>
          </p:nvPr>
        </p:nvSpPr>
        <p:spPr/>
        <p:txBody>
          <a:bodyPr/>
          <a:lstStyle/>
          <a:p>
            <a:fld id="{1417177D-8916-9D43-A7EF-E8F799927782}" type="slidenum">
              <a:rPr lang="en-US" altLang="zh-CN" smtClean="0"/>
              <a:t>12</a:t>
            </a:fld>
            <a:endParaRPr lang="zh-CN" altLang="en-US"/>
          </a:p>
        </p:txBody>
      </p:sp>
    </p:spTree>
    <p:extLst>
      <p:ext uri="{BB962C8B-B14F-4D97-AF65-F5344CB8AC3E}">
        <p14:creationId xmlns:p14="http://schemas.microsoft.com/office/powerpoint/2010/main" val="1086519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2" name="幻灯片图像占位符 1"/>
          <p:cNvSpPr>
            <a:spLocks noGrp="1" noRot="1" noChangeAspect="1"/>
          </p:cNvSpPr>
          <p:nvPr>
            <p:ph type="sldImg"/>
          </p:nvPr>
        </p:nvSpPr>
        <p:spPr>
          <a:xfrm>
            <a:off x="685800" y="1143000"/>
            <a:ext cx="5486400" cy="3086100"/>
          </a:xfrm>
        </p:spPr>
      </p:sp>
      <p:sp>
        <p:nvSpPr>
          <p:cNvPr id="1049423" name="备注占位符 2"/>
          <p:cNvSpPr>
            <a:spLocks noGrp="1"/>
          </p:cNvSpPr>
          <p:nvPr>
            <p:ph type="body" idx="1"/>
          </p:nvPr>
        </p:nvSpPr>
        <p:spPr/>
        <p:txBody>
          <a:bodyPr/>
          <a:lstStyle/>
          <a:p>
            <a:endParaRPr kumimoji="1" lang="zh-CN" altLang="en-US" dirty="0"/>
          </a:p>
        </p:txBody>
      </p:sp>
      <p:sp>
        <p:nvSpPr>
          <p:cNvPr id="1049424" name="幻灯片编号占位符 3"/>
          <p:cNvSpPr>
            <a:spLocks noGrp="1"/>
          </p:cNvSpPr>
          <p:nvPr>
            <p:ph type="sldNum" sz="quarter" idx="10"/>
          </p:nvPr>
        </p:nvSpPr>
        <p:spPr/>
        <p:txBody>
          <a:bodyPr/>
          <a:lstStyle/>
          <a:p>
            <a:fld id="{1417177D-8916-9D43-A7EF-E8F799927782}" type="slidenum">
              <a:rPr lang="en-US" altLang="zh-CN" smtClean="0"/>
              <a:t>13</a:t>
            </a:fld>
            <a:endParaRPr lang="zh-CN" altLang="en-US"/>
          </a:p>
        </p:txBody>
      </p:sp>
    </p:spTree>
    <p:extLst>
      <p:ext uri="{BB962C8B-B14F-4D97-AF65-F5344CB8AC3E}">
        <p14:creationId xmlns:p14="http://schemas.microsoft.com/office/powerpoint/2010/main" val="108171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6" name="幻灯片图像占位符 1"/>
          <p:cNvSpPr>
            <a:spLocks noGrp="1" noRot="1" noChangeAspect="1"/>
          </p:cNvSpPr>
          <p:nvPr>
            <p:ph type="sldImg"/>
          </p:nvPr>
        </p:nvSpPr>
        <p:spPr>
          <a:xfrm>
            <a:off x="685800" y="1143000"/>
            <a:ext cx="5486400" cy="3086100"/>
          </a:xfrm>
        </p:spPr>
      </p:sp>
      <p:sp>
        <p:nvSpPr>
          <p:cNvPr id="1049507" name="备注占位符 2"/>
          <p:cNvSpPr>
            <a:spLocks noGrp="1"/>
          </p:cNvSpPr>
          <p:nvPr>
            <p:ph type="body" idx="1"/>
          </p:nvPr>
        </p:nvSpPr>
        <p:spPr/>
        <p:txBody>
          <a:bodyPr/>
          <a:lstStyle/>
          <a:p>
            <a:endParaRPr kumimoji="1" lang="zh-CN" altLang="en-US" dirty="0"/>
          </a:p>
        </p:txBody>
      </p:sp>
      <p:sp>
        <p:nvSpPr>
          <p:cNvPr id="1049508" name="幻灯片编号占位符 3"/>
          <p:cNvSpPr>
            <a:spLocks noGrp="1"/>
          </p:cNvSpPr>
          <p:nvPr>
            <p:ph type="sldNum" sz="quarter" idx="10"/>
          </p:nvPr>
        </p:nvSpPr>
        <p:spPr/>
        <p:txBody>
          <a:bodyPr/>
          <a:lstStyle/>
          <a:p>
            <a:fld id="{1417177D-8916-9D43-A7EF-E8F799927782}" type="slidenum">
              <a:rPr lang="en-US" altLang="zh-CN" smtClean="0"/>
              <a:t>14</a:t>
            </a:fld>
            <a:endParaRPr lang="zh-CN" altLang="en-US"/>
          </a:p>
        </p:txBody>
      </p:sp>
    </p:spTree>
    <p:extLst>
      <p:ext uri="{BB962C8B-B14F-4D97-AF65-F5344CB8AC3E}">
        <p14:creationId xmlns:p14="http://schemas.microsoft.com/office/powerpoint/2010/main" val="199987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1" name="幻灯片图像占位符 1"/>
          <p:cNvSpPr>
            <a:spLocks noGrp="1" noRot="1" noChangeAspect="1"/>
          </p:cNvSpPr>
          <p:nvPr>
            <p:ph type="sldImg"/>
          </p:nvPr>
        </p:nvSpPr>
        <p:spPr/>
      </p:sp>
      <p:sp>
        <p:nvSpPr>
          <p:cNvPr id="1049542" name="备注占位符 2"/>
          <p:cNvSpPr>
            <a:spLocks noGrp="1"/>
          </p:cNvSpPr>
          <p:nvPr>
            <p:ph type="body" idx="1"/>
          </p:nvPr>
        </p:nvSpPr>
        <p:spPr/>
        <p:txBody>
          <a:bodyPr/>
          <a:lstStyle/>
          <a:p>
            <a:endParaRPr kumimoji="1" lang="zh-CN" altLang="en-US"/>
          </a:p>
        </p:txBody>
      </p:sp>
      <p:sp>
        <p:nvSpPr>
          <p:cNvPr id="1049543" name="幻灯片编号占位符 3"/>
          <p:cNvSpPr>
            <a:spLocks noGrp="1"/>
          </p:cNvSpPr>
          <p:nvPr>
            <p:ph type="sldNum" sz="quarter" idx="10"/>
          </p:nvPr>
        </p:nvSpPr>
        <p:spPr/>
        <p:txBody>
          <a:bodyPr/>
          <a:lstStyle/>
          <a:p>
            <a:fld id="{FCE55039-E71C-854F-A6F4-C41501BB4EE9}" type="slidenum">
              <a:rPr lang="en-US" smtClean="0"/>
              <a:t>15</a:t>
            </a:fld>
            <a:endParaRPr lang="en-US"/>
          </a:p>
        </p:txBody>
      </p:sp>
    </p:spTree>
    <p:extLst>
      <p:ext uri="{BB962C8B-B14F-4D97-AF65-F5344CB8AC3E}">
        <p14:creationId xmlns:p14="http://schemas.microsoft.com/office/powerpoint/2010/main" val="1639170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6" name="幻灯片图像占位符 1"/>
          <p:cNvSpPr>
            <a:spLocks noGrp="1" noRot="1" noChangeAspect="1"/>
          </p:cNvSpPr>
          <p:nvPr>
            <p:ph type="sldImg"/>
          </p:nvPr>
        </p:nvSpPr>
        <p:spPr/>
      </p:sp>
      <p:sp>
        <p:nvSpPr>
          <p:cNvPr id="1049547" name="备注占位符 2"/>
          <p:cNvSpPr>
            <a:spLocks noGrp="1"/>
          </p:cNvSpPr>
          <p:nvPr>
            <p:ph type="body" idx="1"/>
          </p:nvPr>
        </p:nvSpPr>
        <p:spPr/>
        <p:txBody>
          <a:bodyPr/>
          <a:lstStyle/>
          <a:p>
            <a:endParaRPr kumimoji="1" lang="zh-CN" altLang="en-US"/>
          </a:p>
        </p:txBody>
      </p:sp>
      <p:sp>
        <p:nvSpPr>
          <p:cNvPr id="1049548" name="幻灯片编号占位符 3"/>
          <p:cNvSpPr>
            <a:spLocks noGrp="1"/>
          </p:cNvSpPr>
          <p:nvPr>
            <p:ph type="sldNum" sz="quarter" idx="10"/>
          </p:nvPr>
        </p:nvSpPr>
        <p:spPr/>
        <p:txBody>
          <a:bodyPr/>
          <a:lstStyle/>
          <a:p>
            <a:fld id="{FCE55039-E71C-854F-A6F4-C41501BB4EE9}" type="slidenum">
              <a:rPr lang="en-US" smtClean="0"/>
              <a:t>16</a:t>
            </a:fld>
            <a:endParaRPr lang="en-US"/>
          </a:p>
        </p:txBody>
      </p:sp>
    </p:spTree>
    <p:extLst>
      <p:ext uri="{BB962C8B-B14F-4D97-AF65-F5344CB8AC3E}">
        <p14:creationId xmlns:p14="http://schemas.microsoft.com/office/powerpoint/2010/main" val="162600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幻灯片图像占位符 1"/>
          <p:cNvSpPr>
            <a:spLocks noGrp="1" noRot="1" noChangeAspect="1"/>
          </p:cNvSpPr>
          <p:nvPr>
            <p:ph type="sldImg"/>
          </p:nvPr>
        </p:nvSpPr>
        <p:spPr/>
      </p:sp>
      <p:sp>
        <p:nvSpPr>
          <p:cNvPr id="1048711" name="备注占位符 2"/>
          <p:cNvSpPr>
            <a:spLocks noGrp="1"/>
          </p:cNvSpPr>
          <p:nvPr>
            <p:ph type="body" idx="1"/>
          </p:nvPr>
        </p:nvSpPr>
        <p:spPr/>
        <p:txBody>
          <a:bodyPr/>
          <a:lstStyle/>
          <a:p>
            <a:endParaRPr kumimoji="1" lang="zh-CN" altLang="en-US"/>
          </a:p>
        </p:txBody>
      </p:sp>
      <p:sp>
        <p:nvSpPr>
          <p:cNvPr id="1048712" name="幻灯片编号占位符 3"/>
          <p:cNvSpPr>
            <a:spLocks noGrp="1"/>
          </p:cNvSpPr>
          <p:nvPr>
            <p:ph type="sldNum" sz="quarter" idx="10"/>
          </p:nvPr>
        </p:nvSpPr>
        <p:spPr/>
        <p:txBody>
          <a:bodyPr/>
          <a:lstStyle/>
          <a:p>
            <a:fld id="{FCE55039-E71C-854F-A6F4-C41501BB4EE9}" type="slidenum">
              <a:rPr lang="en-US" smtClean="0"/>
              <a:t>17</a:t>
            </a:fld>
            <a:endParaRPr lang="en-US"/>
          </a:p>
        </p:txBody>
      </p:sp>
    </p:spTree>
    <p:extLst>
      <p:ext uri="{BB962C8B-B14F-4D97-AF65-F5344CB8AC3E}">
        <p14:creationId xmlns:p14="http://schemas.microsoft.com/office/powerpoint/2010/main" val="1947564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EECFA-9B35-46C5-A86A-ADF7BADF78B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5194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幻灯片图像占位符 1"/>
          <p:cNvSpPr>
            <a:spLocks noGrp="1" noRot="1" noChangeAspect="1"/>
          </p:cNvSpPr>
          <p:nvPr>
            <p:ph type="sldImg"/>
          </p:nvPr>
        </p:nvSpPr>
        <p:spPr/>
      </p:sp>
      <p:sp>
        <p:nvSpPr>
          <p:cNvPr id="1048683" name="备注占位符 2"/>
          <p:cNvSpPr>
            <a:spLocks noGrp="1"/>
          </p:cNvSpPr>
          <p:nvPr>
            <p:ph type="body" idx="1"/>
          </p:nvPr>
        </p:nvSpPr>
        <p:spPr/>
        <p:txBody>
          <a:bodyPr/>
          <a:lstStyle/>
          <a:p>
            <a:endParaRPr kumimoji="1" lang="zh-CN" altLang="en-US" dirty="0"/>
          </a:p>
        </p:txBody>
      </p:sp>
      <p:sp>
        <p:nvSpPr>
          <p:cNvPr id="1048684" name="幻灯片编号占位符 3"/>
          <p:cNvSpPr>
            <a:spLocks noGrp="1"/>
          </p:cNvSpPr>
          <p:nvPr>
            <p:ph type="sldNum" sz="quarter" idx="10"/>
          </p:nvPr>
        </p:nvSpPr>
        <p:spPr/>
        <p:txBody>
          <a:bodyPr/>
          <a:lstStyle/>
          <a:p>
            <a:fld id="{FCE55039-E71C-854F-A6F4-C41501BB4EE9}" type="slidenum">
              <a:rPr lang="en-US" smtClean="0"/>
              <a:t>20</a:t>
            </a:fld>
            <a:endParaRPr lang="en-US"/>
          </a:p>
        </p:txBody>
      </p:sp>
    </p:spTree>
    <p:extLst>
      <p:ext uri="{BB962C8B-B14F-4D97-AF65-F5344CB8AC3E}">
        <p14:creationId xmlns:p14="http://schemas.microsoft.com/office/powerpoint/2010/main" val="364829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幻灯片图像占位符 1"/>
          <p:cNvSpPr>
            <a:spLocks noGrp="1" noRot="1" noChangeAspect="1"/>
          </p:cNvSpPr>
          <p:nvPr>
            <p:ph type="sldImg"/>
          </p:nvPr>
        </p:nvSpPr>
        <p:spPr>
          <a:xfrm>
            <a:off x="381000" y="685800"/>
            <a:ext cx="6096000" cy="3429000"/>
          </a:xfrm>
        </p:spPr>
      </p:sp>
      <p:sp>
        <p:nvSpPr>
          <p:cNvPr id="1048642" name="备注占位符 2"/>
          <p:cNvSpPr>
            <a:spLocks noGrp="1"/>
          </p:cNvSpPr>
          <p:nvPr>
            <p:ph type="body" idx="1"/>
          </p:nvPr>
        </p:nvSpPr>
        <p:spPr/>
        <p:txBody>
          <a:bodyPr/>
          <a:lstStyle/>
          <a:p>
            <a:endParaRPr kumimoji="1" lang="zh-CN" altLang="en-US" dirty="0"/>
          </a:p>
        </p:txBody>
      </p:sp>
      <p:sp>
        <p:nvSpPr>
          <p:cNvPr id="1048643" name="幻灯片编号占位符 3"/>
          <p:cNvSpPr>
            <a:spLocks noGrp="1"/>
          </p:cNvSpPr>
          <p:nvPr>
            <p:ph type="sldNum" sz="quarter" idx="10"/>
          </p:nvPr>
        </p:nvSpPr>
        <p:spPr>
          <a:xfrm>
            <a:off x="3884613" y="8685213"/>
            <a:ext cx="2971800" cy="458787"/>
          </a:xfrm>
          <a:prstGeom prst="rect">
            <a:avLst/>
          </a:prstGeom>
        </p:spPr>
        <p:txBody>
          <a:bodyPr/>
          <a:lstStyle/>
          <a:p>
            <a:fld id="{B77EECFA-9B35-46C5-A86A-ADF7BADF78B6}"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84845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幻灯片图像占位符 1"/>
          <p:cNvSpPr>
            <a:spLocks noGrp="1" noRot="1" noChangeAspect="1"/>
          </p:cNvSpPr>
          <p:nvPr>
            <p:ph type="sldImg"/>
          </p:nvPr>
        </p:nvSpPr>
        <p:spPr/>
      </p:sp>
      <p:sp>
        <p:nvSpPr>
          <p:cNvPr id="1048678" name="备注占位符 2"/>
          <p:cNvSpPr>
            <a:spLocks noGrp="1"/>
          </p:cNvSpPr>
          <p:nvPr>
            <p:ph type="body" idx="1"/>
          </p:nvPr>
        </p:nvSpPr>
        <p:spPr/>
        <p:txBody>
          <a:bodyPr/>
          <a:lstStyle/>
          <a:p>
            <a:endParaRPr kumimoji="1" lang="zh-CN" altLang="en-US"/>
          </a:p>
        </p:txBody>
      </p:sp>
      <p:sp>
        <p:nvSpPr>
          <p:cNvPr id="1048679" name="幻灯片编号占位符 3"/>
          <p:cNvSpPr>
            <a:spLocks noGrp="1"/>
          </p:cNvSpPr>
          <p:nvPr>
            <p:ph type="sldNum" sz="quarter" idx="10"/>
          </p:nvPr>
        </p:nvSpPr>
        <p:spPr/>
        <p:txBody>
          <a:bodyPr/>
          <a:lstStyle/>
          <a:p>
            <a:fld id="{FCE55039-E71C-854F-A6F4-C41501BB4EE9}" type="slidenum">
              <a:rPr lang="en-US" smtClean="0"/>
              <a:t>2</a:t>
            </a:fld>
            <a:endParaRPr lang="en-US"/>
          </a:p>
        </p:txBody>
      </p:sp>
    </p:spTree>
    <p:extLst>
      <p:ext uri="{BB962C8B-B14F-4D97-AF65-F5344CB8AC3E}">
        <p14:creationId xmlns:p14="http://schemas.microsoft.com/office/powerpoint/2010/main" val="512447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Slide Image Placeholder 1"/>
          <p:cNvSpPr>
            <a:spLocks noGrp="1" noRot="1" noChangeAspect="1"/>
          </p:cNvSpPr>
          <p:nvPr>
            <p:ph type="sldImg"/>
          </p:nvPr>
        </p:nvSpPr>
        <p:spPr/>
      </p:sp>
      <p:sp>
        <p:nvSpPr>
          <p:cNvPr id="1048767" name="Notes Placeholder 2"/>
          <p:cNvSpPr>
            <a:spLocks noGrp="1"/>
          </p:cNvSpPr>
          <p:nvPr>
            <p:ph type="body" idx="1"/>
          </p:nvPr>
        </p:nvSpPr>
        <p:spPr/>
        <p:txBody>
          <a:bodyPr/>
          <a:lstStyle/>
          <a:p>
            <a:endParaRPr lang="en-US" dirty="0"/>
          </a:p>
        </p:txBody>
      </p:sp>
      <p:sp>
        <p:nvSpPr>
          <p:cNvPr id="1048768" name="Slide Number Placeholder 3"/>
          <p:cNvSpPr>
            <a:spLocks noGrp="1"/>
          </p:cNvSpPr>
          <p:nvPr>
            <p:ph type="sldNum" sz="quarter" idx="10"/>
          </p:nvPr>
        </p:nvSpPr>
        <p:spPr/>
        <p:txBody>
          <a:bodyPr/>
          <a:lstStyle/>
          <a:p>
            <a:fld id="{B77EECFA-9B35-46C5-A86A-ADF7BADF78B6}" type="slidenum">
              <a:rPr lang="zh-CN" altLang="en-US" smtClean="0"/>
              <a:t>3</a:t>
            </a:fld>
            <a:endParaRPr lang="zh-CN" altLang="en-US"/>
          </a:p>
        </p:txBody>
      </p:sp>
    </p:spTree>
    <p:extLst>
      <p:ext uri="{BB962C8B-B14F-4D97-AF65-F5344CB8AC3E}">
        <p14:creationId xmlns:p14="http://schemas.microsoft.com/office/powerpoint/2010/main" val="129824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8" name="幻灯片图像占位符 1"/>
          <p:cNvSpPr>
            <a:spLocks noGrp="1" noRot="1" noChangeAspect="1"/>
          </p:cNvSpPr>
          <p:nvPr>
            <p:ph type="sldImg"/>
          </p:nvPr>
        </p:nvSpPr>
        <p:spPr/>
      </p:sp>
      <p:sp>
        <p:nvSpPr>
          <p:cNvPr id="1049079" name="备注占位符 2"/>
          <p:cNvSpPr>
            <a:spLocks noGrp="1"/>
          </p:cNvSpPr>
          <p:nvPr>
            <p:ph type="body" idx="1"/>
          </p:nvPr>
        </p:nvSpPr>
        <p:spPr/>
        <p:txBody>
          <a:bodyPr/>
          <a:lstStyle/>
          <a:p>
            <a:r>
              <a:rPr kumimoji="1" lang="zh-CN" altLang="en-US" dirty="0"/>
              <a:t> </a:t>
            </a:r>
            <a:endParaRPr kumimoji="1" lang="en-US" altLang="zh-CN" dirty="0"/>
          </a:p>
        </p:txBody>
      </p:sp>
      <p:sp>
        <p:nvSpPr>
          <p:cNvPr id="1049080" name="幻灯片编号占位符 3"/>
          <p:cNvSpPr>
            <a:spLocks noGrp="1"/>
          </p:cNvSpPr>
          <p:nvPr>
            <p:ph type="sldNum" sz="quarter" idx="10"/>
          </p:nvPr>
        </p:nvSpPr>
        <p:spPr/>
        <p:txBody>
          <a:bodyPr/>
          <a:lstStyle/>
          <a:p>
            <a:fld id="{153DE669-0591-C043-902F-16625F105895}" type="slidenum">
              <a:rPr lang="en-US" smtClean="0"/>
              <a:t>6</a:t>
            </a:fld>
            <a:endParaRPr lang="en-US"/>
          </a:p>
        </p:txBody>
      </p:sp>
    </p:spTree>
    <p:extLst>
      <p:ext uri="{BB962C8B-B14F-4D97-AF65-F5344CB8AC3E}">
        <p14:creationId xmlns:p14="http://schemas.microsoft.com/office/powerpoint/2010/main" val="118476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9" name="幻灯片图像占位符 1"/>
          <p:cNvSpPr>
            <a:spLocks noGrp="1" noRot="1" noChangeAspect="1"/>
          </p:cNvSpPr>
          <p:nvPr>
            <p:ph type="sldImg"/>
          </p:nvPr>
        </p:nvSpPr>
        <p:spPr/>
      </p:sp>
      <p:sp>
        <p:nvSpPr>
          <p:cNvPr id="1049100" name="备注占位符 2"/>
          <p:cNvSpPr>
            <a:spLocks noGrp="1"/>
          </p:cNvSpPr>
          <p:nvPr>
            <p:ph type="body" idx="1"/>
          </p:nvPr>
        </p:nvSpPr>
        <p:spPr/>
        <p:txBody>
          <a:bodyPr/>
          <a:lstStyle/>
          <a:p>
            <a:endParaRPr kumimoji="1" lang="zh-CN" altLang="en-US" dirty="0"/>
          </a:p>
        </p:txBody>
      </p:sp>
      <p:sp>
        <p:nvSpPr>
          <p:cNvPr id="1049101" name="幻灯片编号占位符 3"/>
          <p:cNvSpPr>
            <a:spLocks noGrp="1"/>
          </p:cNvSpPr>
          <p:nvPr>
            <p:ph type="sldNum" sz="quarter" idx="10"/>
          </p:nvPr>
        </p:nvSpPr>
        <p:spPr/>
        <p:txBody>
          <a:bodyPr/>
          <a:lstStyle/>
          <a:p>
            <a:fld id="{FCE55039-E71C-854F-A6F4-C41501BB4EE9}" type="slidenum">
              <a:rPr lang="en-US" smtClean="0"/>
              <a:t>7</a:t>
            </a:fld>
            <a:endParaRPr lang="en-US"/>
          </a:p>
        </p:txBody>
      </p:sp>
    </p:spTree>
    <p:extLst>
      <p:ext uri="{BB962C8B-B14F-4D97-AF65-F5344CB8AC3E}">
        <p14:creationId xmlns:p14="http://schemas.microsoft.com/office/powerpoint/2010/main" val="949065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3" name="幻灯片图像占位符 1"/>
          <p:cNvSpPr>
            <a:spLocks noGrp="1" noRot="1" noChangeAspect="1"/>
          </p:cNvSpPr>
          <p:nvPr>
            <p:ph type="sldImg"/>
          </p:nvPr>
        </p:nvSpPr>
        <p:spPr/>
      </p:sp>
      <p:sp>
        <p:nvSpPr>
          <p:cNvPr id="1049144" name="备注占位符 2"/>
          <p:cNvSpPr>
            <a:spLocks noGrp="1"/>
          </p:cNvSpPr>
          <p:nvPr>
            <p:ph type="body" idx="1"/>
          </p:nvPr>
        </p:nvSpPr>
        <p:spPr/>
        <p:txBody>
          <a:bodyPr/>
          <a:lstStyle/>
          <a:p>
            <a:endParaRPr kumimoji="1" lang="zh-CN" altLang="en-US"/>
          </a:p>
        </p:txBody>
      </p:sp>
      <p:sp>
        <p:nvSpPr>
          <p:cNvPr id="1049145" name="幻灯片编号占位符 3"/>
          <p:cNvSpPr>
            <a:spLocks noGrp="1"/>
          </p:cNvSpPr>
          <p:nvPr>
            <p:ph type="sldNum" sz="quarter" idx="10"/>
          </p:nvPr>
        </p:nvSpPr>
        <p:spPr/>
        <p:txBody>
          <a:bodyPr/>
          <a:lstStyle/>
          <a:p>
            <a:fld id="{FCE55039-E71C-854F-A6F4-C41501BB4EE9}" type="slidenum">
              <a:rPr lang="en-US" smtClean="0"/>
              <a:t>8</a:t>
            </a:fld>
            <a:endParaRPr lang="en-US"/>
          </a:p>
        </p:txBody>
      </p:sp>
    </p:spTree>
    <p:extLst>
      <p:ext uri="{BB962C8B-B14F-4D97-AF65-F5344CB8AC3E}">
        <p14:creationId xmlns:p14="http://schemas.microsoft.com/office/powerpoint/2010/main" val="403883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8" name="幻灯片图像占位符 1"/>
          <p:cNvSpPr>
            <a:spLocks noGrp="1" noRot="1" noChangeAspect="1"/>
          </p:cNvSpPr>
          <p:nvPr>
            <p:ph type="sldImg"/>
          </p:nvPr>
        </p:nvSpPr>
        <p:spPr>
          <a:xfrm>
            <a:off x="685800" y="1143000"/>
            <a:ext cx="5486400" cy="3086100"/>
          </a:xfrm>
        </p:spPr>
      </p:sp>
      <p:sp>
        <p:nvSpPr>
          <p:cNvPr id="1049149" name="备注占位符 2"/>
          <p:cNvSpPr>
            <a:spLocks noGrp="1"/>
          </p:cNvSpPr>
          <p:nvPr>
            <p:ph type="body" idx="1"/>
          </p:nvPr>
        </p:nvSpPr>
        <p:spPr/>
        <p:txBody>
          <a:bodyPr/>
          <a:lstStyle/>
          <a:p>
            <a:endParaRPr kumimoji="1" lang="zh-CN" altLang="en-US" dirty="0"/>
          </a:p>
        </p:txBody>
      </p:sp>
      <p:sp>
        <p:nvSpPr>
          <p:cNvPr id="1049150" name="幻灯片编号占位符 3"/>
          <p:cNvSpPr>
            <a:spLocks noGrp="1"/>
          </p:cNvSpPr>
          <p:nvPr>
            <p:ph type="sldNum" sz="quarter" idx="10"/>
          </p:nvPr>
        </p:nvSpPr>
        <p:spPr/>
        <p:txBody>
          <a:bodyPr/>
          <a:lstStyle/>
          <a:p>
            <a:fld id="{1417177D-8916-9D43-A7EF-E8F799927782}" type="slidenum">
              <a:rPr lang="en-US" altLang="zh-CN" smtClean="0"/>
              <a:t>9</a:t>
            </a:fld>
            <a:endParaRPr lang="zh-CN" altLang="en-US"/>
          </a:p>
        </p:txBody>
      </p:sp>
    </p:spTree>
    <p:extLst>
      <p:ext uri="{BB962C8B-B14F-4D97-AF65-F5344CB8AC3E}">
        <p14:creationId xmlns:p14="http://schemas.microsoft.com/office/powerpoint/2010/main" val="317964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0" name="幻灯片图像占位符 1"/>
          <p:cNvSpPr>
            <a:spLocks noGrp="1" noRot="1" noChangeAspect="1"/>
          </p:cNvSpPr>
          <p:nvPr>
            <p:ph type="sldImg"/>
          </p:nvPr>
        </p:nvSpPr>
        <p:spPr/>
      </p:sp>
      <p:sp>
        <p:nvSpPr>
          <p:cNvPr id="1049181" name="备注占位符 2"/>
          <p:cNvSpPr>
            <a:spLocks noGrp="1"/>
          </p:cNvSpPr>
          <p:nvPr>
            <p:ph type="body" idx="1"/>
          </p:nvPr>
        </p:nvSpPr>
        <p:spPr/>
        <p:txBody>
          <a:bodyPr/>
          <a:lstStyle/>
          <a:p>
            <a:endParaRPr kumimoji="1" lang="zh-CN" altLang="en-US" dirty="0"/>
          </a:p>
        </p:txBody>
      </p:sp>
      <p:sp>
        <p:nvSpPr>
          <p:cNvPr id="1049182" name="灯片编号占位符 3"/>
          <p:cNvSpPr>
            <a:spLocks noGrp="1"/>
          </p:cNvSpPr>
          <p:nvPr>
            <p:ph type="sldNum" sz="quarter" idx="10"/>
          </p:nvPr>
        </p:nvSpPr>
        <p:spPr/>
        <p:txBody>
          <a:bodyPr/>
          <a:lstStyle/>
          <a:p>
            <a:fld id="{B77EECFA-9B35-46C5-A86A-ADF7BADF78B6}" type="slidenum">
              <a:rPr lang="zh-CN" altLang="en-US" smtClean="0">
                <a:solidFill>
                  <a:prstClr val="black"/>
                </a:solidFill>
                <a:latin typeface="Calibri"/>
                <a:ea typeface="宋体"/>
              </a:rPr>
              <a:t>10</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0044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07" name="幻灯片图像占位符 1"/>
          <p:cNvSpPr>
            <a:spLocks noGrp="1" noRot="1" noChangeAspect="1"/>
          </p:cNvSpPr>
          <p:nvPr>
            <p:ph type="sldImg"/>
          </p:nvPr>
        </p:nvSpPr>
        <p:spPr/>
      </p:sp>
      <p:sp>
        <p:nvSpPr>
          <p:cNvPr id="1049208" name="备注占位符 2"/>
          <p:cNvSpPr>
            <a:spLocks noGrp="1"/>
          </p:cNvSpPr>
          <p:nvPr>
            <p:ph type="body" idx="1"/>
          </p:nvPr>
        </p:nvSpPr>
        <p:spPr/>
        <p:txBody>
          <a:bodyPr/>
          <a:lstStyle/>
          <a:p>
            <a:endParaRPr kumimoji="1" lang="zh-CN" altLang="en-US" dirty="0"/>
          </a:p>
        </p:txBody>
      </p:sp>
      <p:sp>
        <p:nvSpPr>
          <p:cNvPr id="1049209" name="灯片编号占位符 3"/>
          <p:cNvSpPr>
            <a:spLocks noGrp="1"/>
          </p:cNvSpPr>
          <p:nvPr>
            <p:ph type="sldNum" sz="quarter" idx="10"/>
          </p:nvPr>
        </p:nvSpPr>
        <p:spPr/>
        <p:txBody>
          <a:bodyPr/>
          <a:lstStyle/>
          <a:p>
            <a:fld id="{B77EECFA-9B35-46C5-A86A-ADF7BADF78B6}" type="slidenum">
              <a:rPr lang="zh-CN" altLang="en-US" smtClean="0">
                <a:solidFill>
                  <a:prstClr val="black"/>
                </a:solidFill>
                <a:latin typeface="Calibri"/>
                <a:ea typeface="宋体"/>
              </a:r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5313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chart" Target="../charts/chart1.xml"/><Relationship Id="rId1" Type="http://schemas.openxmlformats.org/officeDocument/2006/relationships/tags" Target="../tags/tag2.xml"/><Relationship Id="rId2" Type="http://schemas.openxmlformats.org/officeDocument/2006/relationships/tags" Target="../tags/tag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slideMaster" Target="../slideMasters/slideMaster2.xml"/><Relationship Id="rId1" Type="http://schemas.openxmlformats.org/officeDocument/2006/relationships/tags" Target="../tags/tag4.xml"/><Relationship Id="rId2"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chart" Target="../charts/chart2.xml"/><Relationship Id="rId1" Type="http://schemas.openxmlformats.org/officeDocument/2006/relationships/tags" Target="../tags/tag11.xml"/><Relationship Id="rId2" Type="http://schemas.openxmlformats.org/officeDocument/2006/relationships/tags" Target="../tags/tag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总标题页">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64" name="图片 2"/>
          <p:cNvPicPr>
            <a:picLocks noChangeAspect="1"/>
          </p:cNvPicPr>
          <p:nvPr userDrawn="1"/>
        </p:nvPicPr>
        <p:blipFill>
          <a:blip r:embed="rId2"/>
          <a:stretch>
            <a:fillRect/>
          </a:stretch>
        </p:blipFill>
        <p:spPr>
          <a:xfrm>
            <a:off x="5724525" y="2"/>
            <a:ext cx="18283423" cy="6857998"/>
          </a:xfrm>
          <a:prstGeom prst="rect">
            <a:avLst/>
          </a:prstGeom>
        </p:spPr>
      </p:pic>
      <p:grpSp>
        <p:nvGrpSpPr>
          <p:cNvPr id="76" name="组 21"/>
          <p:cNvGrpSpPr/>
          <p:nvPr userDrawn="1"/>
        </p:nvGrpSpPr>
        <p:grpSpPr>
          <a:xfrm>
            <a:off x="-7644384" y="0"/>
            <a:ext cx="17183791" cy="6858000"/>
            <a:chOff x="-7638719" y="0"/>
            <a:chExt cx="17183791" cy="6858000"/>
          </a:xfrm>
        </p:grpSpPr>
        <p:sp>
          <p:nvSpPr>
            <p:cNvPr id="1048644" name="dark"/>
            <p:cNvSpPr/>
            <p:nvPr/>
          </p:nvSpPr>
          <p:spPr>
            <a:xfrm>
              <a:off x="-7638719" y="0"/>
              <a:ext cx="17166859" cy="6858000"/>
            </a:xfrm>
            <a:prstGeom prst="parallelogram">
              <a:avLst>
                <a:gd name="adj" fmla="val 33155"/>
              </a:avLst>
            </a:prstGeom>
            <a:gradFill>
              <a:gsLst>
                <a:gs pos="0">
                  <a:srgbClr val="24384E"/>
                </a:gs>
                <a:gs pos="100000">
                  <a:srgbClr val="232A3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645" name="pattern"/>
            <p:cNvSpPr/>
            <p:nvPr/>
          </p:nvSpPr>
          <p:spPr>
            <a:xfrm>
              <a:off x="-4283569" y="0"/>
              <a:ext cx="13828641" cy="6858000"/>
            </a:xfrm>
            <a:prstGeom prst="parallelogram">
              <a:avLst>
                <a:gd name="adj" fmla="val 33307"/>
              </a:avLst>
            </a:prstGeom>
            <a:blipFill dpi="0" rotWithShape="1">
              <a:blip r:embed="rId3">
                <a:alphaModFix amt="2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8646" name="theme"/>
          <p:cNvSpPr/>
          <p:nvPr userDrawn="1"/>
        </p:nvSpPr>
        <p:spPr>
          <a:xfrm>
            <a:off x="7243117" y="-1"/>
            <a:ext cx="4948883" cy="6858000"/>
          </a:xfrm>
          <a:prstGeom prst="parallelogram">
            <a:avLst>
              <a:gd name="adj" fmla="val 45926"/>
            </a:avLst>
          </a:prstGeom>
          <a:gradFill>
            <a:gsLst>
              <a:gs pos="0">
                <a:srgbClr val="30C9B8"/>
              </a:gs>
              <a:gs pos="100000">
                <a:srgbClr val="0992BB">
                  <a:alpha val="84706"/>
                </a:srgb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647" name="white"/>
          <p:cNvSpPr/>
          <p:nvPr userDrawn="1"/>
        </p:nvSpPr>
        <p:spPr>
          <a:xfrm>
            <a:off x="9917354" y="0"/>
            <a:ext cx="4948883" cy="6858000"/>
          </a:xfrm>
          <a:prstGeom prst="parallelogram">
            <a:avLst>
              <a:gd name="adj" fmla="val 45926"/>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648" name="文本框 27"/>
          <p:cNvSpPr txBox="1"/>
          <p:nvPr userDrawn="1"/>
        </p:nvSpPr>
        <p:spPr>
          <a:xfrm>
            <a:off x="1359709" y="3113930"/>
            <a:ext cx="8306562" cy="1631216"/>
          </a:xfrm>
          <a:prstGeom prst="rect">
            <a:avLst/>
          </a:prstGeom>
          <a:noFill/>
        </p:spPr>
        <p:txBody>
          <a:bodyPr wrap="square" rtlCol="0">
            <a:spAutoFit/>
          </a:bodyPr>
          <a:lstStyle/>
          <a:p>
            <a:pPr>
              <a:lnSpc>
                <a:spcPts val="6000"/>
              </a:lnSpc>
            </a:pPr>
            <a:r>
              <a:rPr lang="en-US" altLang="zh-CN" sz="6000" b="1" dirty="0">
                <a:solidFill>
                  <a:schemeClr val="bg1">
                    <a:alpha val="5000"/>
                  </a:schemeClr>
                </a:solidFill>
                <a:latin typeface="微软雅黑" panose="020B0503020204020204" pitchFamily="34" charset="-122"/>
                <a:ea typeface="微软雅黑" panose="020B0503020204020204" pitchFamily="34" charset="-122"/>
              </a:rPr>
              <a:t>OCTA</a:t>
            </a:r>
          </a:p>
          <a:p>
            <a:pPr>
              <a:lnSpc>
                <a:spcPts val="6000"/>
              </a:lnSpc>
            </a:pPr>
            <a:r>
              <a:rPr lang="en-US" altLang="zh-CN" sz="6000" b="1" dirty="0">
                <a:solidFill>
                  <a:schemeClr val="bg1">
                    <a:alpha val="5000"/>
                  </a:schemeClr>
                </a:solidFill>
                <a:latin typeface="微软雅黑" panose="020B0503020204020204" pitchFamily="34" charset="-122"/>
                <a:ea typeface="微软雅黑" panose="020B0503020204020204" pitchFamily="34" charset="-122"/>
              </a:rPr>
              <a:t>INNOVATIONS</a:t>
            </a:r>
            <a:endParaRPr lang="zh-CN" altLang="en-US" sz="6000" b="1" dirty="0">
              <a:solidFill>
                <a:schemeClr val="bg1">
                  <a:alpha val="5000"/>
                </a:schemeClr>
              </a:solidFill>
              <a:latin typeface="微软雅黑" panose="020B0503020204020204" pitchFamily="34" charset="-122"/>
              <a:ea typeface="微软雅黑" panose="020B0503020204020204" pitchFamily="34" charset="-122"/>
            </a:endParaRPr>
          </a:p>
        </p:txBody>
      </p:sp>
      <p:sp>
        <p:nvSpPr>
          <p:cNvPr id="1048649" name="Title 1"/>
          <p:cNvSpPr txBox="1"/>
          <p:nvPr userDrawn="1"/>
        </p:nvSpPr>
        <p:spPr>
          <a:xfrm>
            <a:off x="1362605" y="5547575"/>
            <a:ext cx="3683267" cy="3689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1400" dirty="0">
              <a:solidFill>
                <a:schemeClr val="bg1"/>
              </a:solidFill>
              <a:latin typeface="Microsoft YaHei Light" charset="-122"/>
              <a:ea typeface="Microsoft YaHei Light" charset="-122"/>
              <a:cs typeface="Microsoft YaHei Light" charset="-122"/>
            </a:endParaRPr>
          </a:p>
        </p:txBody>
      </p:sp>
      <p:sp>
        <p:nvSpPr>
          <p:cNvPr id="1048650" name="Title 1"/>
          <p:cNvSpPr txBox="1"/>
          <p:nvPr userDrawn="1"/>
        </p:nvSpPr>
        <p:spPr>
          <a:xfrm>
            <a:off x="1362605" y="5355483"/>
            <a:ext cx="3734600" cy="2855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1600" dirty="0" smtClean="0">
                <a:solidFill>
                  <a:schemeClr val="bg1"/>
                </a:solidFill>
                <a:latin typeface="Microsoft YaHei Light" charset="-122"/>
                <a:ea typeface="Microsoft YaHei Light" charset="-122"/>
                <a:cs typeface="Microsoft YaHei Light" charset="-122"/>
              </a:rPr>
              <a:t>杭州七芽区块链科技</a:t>
            </a:r>
            <a:r>
              <a:rPr lang="zh-CN" altLang="en-US" sz="1600" dirty="0">
                <a:solidFill>
                  <a:schemeClr val="bg1"/>
                </a:solidFill>
                <a:latin typeface="Microsoft YaHei Light" charset="-122"/>
                <a:ea typeface="Microsoft YaHei Light" charset="-122"/>
                <a:cs typeface="Microsoft YaHei Light" charset="-122"/>
              </a:rPr>
              <a:t>有限公司</a:t>
            </a:r>
            <a:endParaRPr lang="en-US" sz="1600" dirty="0">
              <a:solidFill>
                <a:schemeClr val="bg1"/>
              </a:solidFill>
              <a:latin typeface="Microsoft YaHei Light" charset="-122"/>
              <a:ea typeface="Microsoft YaHei Light" charset="-122"/>
              <a:cs typeface="Microsoft YaHei Light" charset="-122"/>
            </a:endParaRPr>
          </a:p>
        </p:txBody>
      </p:sp>
      <p:sp>
        <p:nvSpPr>
          <p:cNvPr id="1048651" name="文本占位符 15"/>
          <p:cNvSpPr>
            <a:spLocks noGrp="1"/>
          </p:cNvSpPr>
          <p:nvPr>
            <p:ph type="body" sz="quarter" idx="11" hasCustomPrompt="1"/>
          </p:nvPr>
        </p:nvSpPr>
        <p:spPr>
          <a:xfrm>
            <a:off x="1368000" y="2952000"/>
            <a:ext cx="1899879" cy="341632"/>
          </a:xfrm>
          <a:prstGeom prst="rect">
            <a:avLst/>
          </a:prstGeom>
        </p:spPr>
        <p:txBody>
          <a:bodyPr wrap="none">
            <a:spAutoFit/>
          </a:bodyPr>
          <a:lstStyle>
            <a:lvl1pPr marL="0" indent="0">
              <a:buNone/>
              <a:defRPr lang="zh-CN" altLang="en-US" sz="1800" dirty="0" smtClean="0">
                <a:solidFill>
                  <a:schemeClr val="bg1"/>
                </a:solidFill>
                <a:latin typeface="微软雅黑" panose="020B0503020204020204" pitchFamily="34" charset="-122"/>
                <a:ea typeface="微软雅黑" panose="020B0503020204020204" pitchFamily="34" charset="-122"/>
                <a:cs typeface="FZZhengHeiS-DB-GB" charset="-122"/>
              </a:defRPr>
            </a:lvl1pPr>
          </a:lstStyle>
          <a:p>
            <a:pPr marL="0" lvl="0"/>
            <a:r>
              <a:rPr kumimoji="1" lang="zh-CN" altLang="en-US" dirty="0"/>
              <a:t>说明文字</a:t>
            </a:r>
            <a:r>
              <a:rPr kumimoji="1" lang="en-US" altLang="zh-CN" dirty="0"/>
              <a:t>/</a:t>
            </a:r>
            <a:r>
              <a:rPr kumimoji="1" lang="zh-CN" altLang="en-US" dirty="0"/>
              <a:t>副标题</a:t>
            </a:r>
          </a:p>
        </p:txBody>
      </p:sp>
      <p:sp>
        <p:nvSpPr>
          <p:cNvPr id="1048652" name="标题 21"/>
          <p:cNvSpPr>
            <a:spLocks noGrp="1"/>
          </p:cNvSpPr>
          <p:nvPr>
            <p:ph type="title" hasCustomPrompt="1"/>
          </p:nvPr>
        </p:nvSpPr>
        <p:spPr>
          <a:xfrm>
            <a:off x="1411200" y="2264400"/>
            <a:ext cx="10515600" cy="535527"/>
          </a:xfrm>
          <a:prstGeom prst="rect">
            <a:avLst/>
          </a:prstGeom>
          <a:noFill/>
          <a:ln w="12700" cap="flat">
            <a:noFill/>
            <a:miter lim="400000"/>
          </a:ln>
          <a:effectLst/>
        </p:spPr>
        <p:txBody>
          <a:bodyPr wrap="square" lIns="45718" tIns="45718" rIns="45718" bIns="45718" numCol="1" anchor="t">
            <a:spAutoFit/>
          </a:bodyPr>
          <a:lstStyle>
            <a:lvl1pPr>
              <a:defRPr kumimoji="1" lang="zh-CN" altLang="en-US" sz="3200" kern="1200">
                <a:solidFill>
                  <a:schemeClr val="bg1"/>
                </a:solidFill>
                <a:cs typeface="FZZhengHeiS-DB-GB" charset="-122"/>
              </a:defRPr>
            </a:lvl1pPr>
          </a:lstStyle>
          <a:p>
            <a:pPr marL="0" lvl="0"/>
            <a:r>
              <a:rPr kumimoji="1" lang="zh-CN" altLang="en-US" dirty="0"/>
              <a:t>单击此处输入总标题</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withEffect" p14:presetBounceEnd="50000">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14:bounceEnd="50000">
                                          <p:cBhvr additive="base">
                                            <p:cTn id="7" dur="1800" fill="hold"/>
                                            <p:tgtEl>
                                              <p:spTgt spid="76"/>
                                            </p:tgtEl>
                                            <p:attrNameLst>
                                              <p:attrName>ppt_x</p:attrName>
                                            </p:attrNameLst>
                                          </p:cBhvr>
                                          <p:tavLst>
                                            <p:tav tm="0">
                                              <p:val>
                                                <p:strVal val="0-#ppt_w/2"/>
                                              </p:val>
                                            </p:tav>
                                            <p:tav tm="100000">
                                              <p:val>
                                                <p:strVal val="#ppt_x"/>
                                              </p:val>
                                            </p:tav>
                                          </p:tavLst>
                                        </p:anim>
                                        <p:anim calcmode="lin" valueType="num" p14:bounceEnd="50000">
                                          <p:cBhvr additive="base">
                                            <p:cTn id="8" dur="18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70"/>
                                      </p:stCondLst>
                                      <p:childTnLst>
                                        <p:set>
                                          <p:cBhvr>
                                            <p:cTn id="10" dur="1" fill="hold">
                                              <p:stCondLst>
                                                <p:cond delay="0"/>
                                              </p:stCondLst>
                                            </p:cTn>
                                            <p:tgtEl>
                                              <p:spTgt spid="1048647"/>
                                            </p:tgtEl>
                                            <p:attrNameLst>
                                              <p:attrName>style.visibility</p:attrName>
                                            </p:attrNameLst>
                                          </p:cBhvr>
                                          <p:to>
                                            <p:strVal val="visible"/>
                                          </p:to>
                                        </p:set>
                                        <p:anim calcmode="lin" valueType="num">
                                          <p:cBhvr additive="base">
                                            <p:cTn id="11" dur="1300" fill="hold"/>
                                            <p:tgtEl>
                                              <p:spTgt spid="1048647"/>
                                            </p:tgtEl>
                                            <p:attrNameLst>
                                              <p:attrName>ppt_x</p:attrName>
                                            </p:attrNameLst>
                                          </p:cBhvr>
                                          <p:tavLst>
                                            <p:tav tm="0">
                                              <p:val>
                                                <p:strVal val="0-#ppt_w/2"/>
                                              </p:val>
                                            </p:tav>
                                            <p:tav tm="100000">
                                              <p:val>
                                                <p:strVal val="#ppt_x"/>
                                              </p:val>
                                            </p:tav>
                                          </p:tavLst>
                                        </p:anim>
                                        <p:anim calcmode="lin" valueType="num">
                                          <p:cBhvr additive="base">
                                            <p:cTn id="12" dur="1300" fill="hold"/>
                                            <p:tgtEl>
                                              <p:spTgt spid="104864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20"/>
                                      </p:stCondLst>
                                      <p:childTnLst>
                                        <p:set>
                                          <p:cBhvr>
                                            <p:cTn id="14" dur="1" fill="hold">
                                              <p:stCondLst>
                                                <p:cond delay="0"/>
                                              </p:stCondLst>
                                            </p:cTn>
                                            <p:tgtEl>
                                              <p:spTgt spid="1048646"/>
                                            </p:tgtEl>
                                            <p:attrNameLst>
                                              <p:attrName>style.visibility</p:attrName>
                                            </p:attrNameLst>
                                          </p:cBhvr>
                                          <p:to>
                                            <p:strVal val="visible"/>
                                          </p:to>
                                        </p:set>
                                        <p:anim calcmode="lin" valueType="num">
                                          <p:cBhvr additive="base">
                                            <p:cTn id="15" dur="1300" fill="hold"/>
                                            <p:tgtEl>
                                              <p:spTgt spid="1048646"/>
                                            </p:tgtEl>
                                            <p:attrNameLst>
                                              <p:attrName>ppt_x</p:attrName>
                                            </p:attrNameLst>
                                          </p:cBhvr>
                                          <p:tavLst>
                                            <p:tav tm="0">
                                              <p:val>
                                                <p:strVal val="0-#ppt_w/2"/>
                                              </p:val>
                                            </p:tav>
                                            <p:tav tm="100000">
                                              <p:val>
                                                <p:strVal val="#ppt_x"/>
                                              </p:val>
                                            </p:tav>
                                          </p:tavLst>
                                        </p:anim>
                                        <p:anim calcmode="lin" valueType="num">
                                          <p:cBhvr additive="base">
                                            <p:cTn id="16" dur="1300" fill="hold"/>
                                            <p:tgtEl>
                                              <p:spTgt spid="1048646"/>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500"/>
                                      </p:stCondLst>
                                      <p:childTnLst>
                                        <p:set>
                                          <p:cBhvr>
                                            <p:cTn id="18" dur="1" fill="hold">
                                              <p:stCondLst>
                                                <p:cond delay="0"/>
                                              </p:stCondLst>
                                            </p:cTn>
                                            <p:tgtEl>
                                              <p:spTgt spid="1048652"/>
                                            </p:tgtEl>
                                            <p:attrNameLst>
                                              <p:attrName>style.visibility</p:attrName>
                                            </p:attrNameLst>
                                          </p:cBhvr>
                                          <p:to>
                                            <p:strVal val="visible"/>
                                          </p:to>
                                        </p:set>
                                        <p:animEffect transition="in" filter="fade">
                                          <p:cBhvr>
                                            <p:cTn id="19" dur="700"/>
                                            <p:tgtEl>
                                              <p:spTgt spid="1048652"/>
                                            </p:tgtEl>
                                          </p:cBhvr>
                                        </p:animEffect>
                                        <p:anim calcmode="lin" valueType="num">
                                          <p:cBhvr>
                                            <p:cTn id="20" dur="700" fill="hold"/>
                                            <p:tgtEl>
                                              <p:spTgt spid="1048652"/>
                                            </p:tgtEl>
                                            <p:attrNameLst>
                                              <p:attrName>ppt_x</p:attrName>
                                            </p:attrNameLst>
                                          </p:cBhvr>
                                          <p:tavLst>
                                            <p:tav tm="0">
                                              <p:val>
                                                <p:strVal val="#ppt_x"/>
                                              </p:val>
                                            </p:tav>
                                            <p:tav tm="100000">
                                              <p:val>
                                                <p:strVal val="#ppt_x"/>
                                              </p:val>
                                            </p:tav>
                                          </p:tavLst>
                                        </p:anim>
                                        <p:anim calcmode="lin" valueType="num">
                                          <p:cBhvr>
                                            <p:cTn id="21" dur="700" fill="hold"/>
                                            <p:tgtEl>
                                              <p:spTgt spid="104865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048651"/>
                                            </p:tgtEl>
                                            <p:attrNameLst>
                                              <p:attrName>style.visibility</p:attrName>
                                            </p:attrNameLst>
                                          </p:cBhvr>
                                          <p:to>
                                            <p:strVal val="visible"/>
                                          </p:to>
                                        </p:set>
                                        <p:animEffect transition="in" filter="fade">
                                          <p:cBhvr>
                                            <p:cTn id="24" dur="700"/>
                                            <p:tgtEl>
                                              <p:spTgt spid="1048651"/>
                                            </p:tgtEl>
                                          </p:cBhvr>
                                        </p:animEffect>
                                        <p:anim calcmode="lin" valueType="num">
                                          <p:cBhvr>
                                            <p:cTn id="25" dur="700" fill="hold"/>
                                            <p:tgtEl>
                                              <p:spTgt spid="1048651"/>
                                            </p:tgtEl>
                                            <p:attrNameLst>
                                              <p:attrName>ppt_x</p:attrName>
                                            </p:attrNameLst>
                                          </p:cBhvr>
                                          <p:tavLst>
                                            <p:tav tm="0">
                                              <p:val>
                                                <p:strVal val="#ppt_x"/>
                                              </p:val>
                                            </p:tav>
                                            <p:tav tm="100000">
                                              <p:val>
                                                <p:strVal val="#ppt_x"/>
                                              </p:val>
                                            </p:tav>
                                          </p:tavLst>
                                        </p:anim>
                                        <p:anim calcmode="lin" valueType="num">
                                          <p:cBhvr>
                                            <p:cTn id="26" dur="700" fill="hold"/>
                                            <p:tgtEl>
                                              <p:spTgt spid="10486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0"/>
                                      </p:stCondLst>
                                      <p:childTnLst>
                                        <p:set>
                                          <p:cBhvr>
                                            <p:cTn id="28" dur="1" fill="hold">
                                              <p:stCondLst>
                                                <p:cond delay="0"/>
                                              </p:stCondLst>
                                            </p:cTn>
                                            <p:tgtEl>
                                              <p:spTgt spid="1048650"/>
                                            </p:tgtEl>
                                            <p:attrNameLst>
                                              <p:attrName>style.visibility</p:attrName>
                                            </p:attrNameLst>
                                          </p:cBhvr>
                                          <p:to>
                                            <p:strVal val="visible"/>
                                          </p:to>
                                        </p:set>
                                        <p:animEffect transition="in" filter="fade">
                                          <p:cBhvr>
                                            <p:cTn id="29" dur="700"/>
                                            <p:tgtEl>
                                              <p:spTgt spid="1048650"/>
                                            </p:tgtEl>
                                          </p:cBhvr>
                                        </p:animEffect>
                                        <p:anim calcmode="lin" valueType="num">
                                          <p:cBhvr>
                                            <p:cTn id="30" dur="700" fill="hold"/>
                                            <p:tgtEl>
                                              <p:spTgt spid="1048650"/>
                                            </p:tgtEl>
                                            <p:attrNameLst>
                                              <p:attrName>ppt_x</p:attrName>
                                            </p:attrNameLst>
                                          </p:cBhvr>
                                          <p:tavLst>
                                            <p:tav tm="0">
                                              <p:val>
                                                <p:strVal val="#ppt_x"/>
                                              </p:val>
                                            </p:tav>
                                            <p:tav tm="100000">
                                              <p:val>
                                                <p:strVal val="#ppt_x"/>
                                              </p:val>
                                            </p:tav>
                                          </p:tavLst>
                                        </p:anim>
                                        <p:anim calcmode="lin" valueType="num">
                                          <p:cBhvr>
                                            <p:cTn id="31" dur="700" fill="hold"/>
                                            <p:tgtEl>
                                              <p:spTgt spid="104865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nodePh="1">
                                      <p:stCondLst>
                                        <p:cond delay="2000"/>
                                      </p:stCondLst>
                                      <p:endCondLst>
                                        <p:cond evt="begin" delay="0">
                                          <p:tn val="32"/>
                                        </p:cond>
                                      </p:endCondLst>
                                      <p:childTnLst>
                                        <p:set>
                                          <p:cBhvr>
                                            <p:cTn id="33" dur="1" fill="hold">
                                              <p:stCondLst>
                                                <p:cond delay="0"/>
                                              </p:stCondLst>
                                            </p:cTn>
                                            <p:tgtEl>
                                              <p:spTgt spid="1048649"/>
                                            </p:tgtEl>
                                            <p:attrNameLst>
                                              <p:attrName>style.visibility</p:attrName>
                                            </p:attrNameLst>
                                          </p:cBhvr>
                                          <p:to>
                                            <p:strVal val="visible"/>
                                          </p:to>
                                        </p:set>
                                        <p:animEffect transition="in" filter="fade">
                                          <p:cBhvr>
                                            <p:cTn id="34" dur="700"/>
                                            <p:tgtEl>
                                              <p:spTgt spid="1048649"/>
                                            </p:tgtEl>
                                          </p:cBhvr>
                                        </p:animEffect>
                                        <p:anim calcmode="lin" valueType="num">
                                          <p:cBhvr>
                                            <p:cTn id="35" dur="700" fill="hold"/>
                                            <p:tgtEl>
                                              <p:spTgt spid="1048649"/>
                                            </p:tgtEl>
                                            <p:attrNameLst>
                                              <p:attrName>ppt_x</p:attrName>
                                            </p:attrNameLst>
                                          </p:cBhvr>
                                          <p:tavLst>
                                            <p:tav tm="0">
                                              <p:val>
                                                <p:strVal val="#ppt_x"/>
                                              </p:val>
                                            </p:tav>
                                            <p:tav tm="100000">
                                              <p:val>
                                                <p:strVal val="#ppt_x"/>
                                              </p:val>
                                            </p:tav>
                                          </p:tavLst>
                                        </p:anim>
                                        <p:anim calcmode="lin" valueType="num">
                                          <p:cBhvr>
                                            <p:cTn id="36" dur="700" fill="hold"/>
                                            <p:tgtEl>
                                              <p:spTgt spid="1048649"/>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800"/>
                                      </p:stCondLst>
                                      <p:childTnLst>
                                        <p:set>
                                          <p:cBhvr>
                                            <p:cTn id="38" dur="1" fill="hold">
                                              <p:stCondLst>
                                                <p:cond delay="0"/>
                                              </p:stCondLst>
                                            </p:cTn>
                                            <p:tgtEl>
                                              <p:spTgt spid="2097164"/>
                                            </p:tgtEl>
                                            <p:attrNameLst>
                                              <p:attrName>style.visibility</p:attrName>
                                            </p:attrNameLst>
                                          </p:cBhvr>
                                          <p:to>
                                            <p:strVal val="visible"/>
                                          </p:to>
                                        </p:set>
                                        <p:animEffect transition="in" filter="fade">
                                          <p:cBhvr>
                                            <p:cTn id="39" dur="10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animBg="1"/>
          <p:bldP spid="1048647" grpId="0" animBg="1"/>
          <p:bldP spid="1048649" grpId="0"/>
          <p:bldP spid="1048650" grpId="0"/>
          <p:bldP spid="1048651" grpId="0">
            <p:tmplLst>
              <p:tmpl>
                <p:tnLst>
                  <p:par>
                    <p:cTn presetID="42" presetClass="entr" presetSubtype="0" fill="hold" nodeType="withEffect">
                      <p:stCondLst>
                        <p:cond delay="1500"/>
                      </p:stCondLst>
                      <p:childTnLst>
                        <p:set>
                          <p:cBhvr>
                            <p:cTn dur="1" fill="hold">
                              <p:stCondLst>
                                <p:cond delay="0"/>
                              </p:stCondLst>
                            </p:cTn>
                            <p:tgtEl>
                              <p:spTgt spid="1048651"/>
                            </p:tgtEl>
                            <p:attrNameLst>
                              <p:attrName>style.visibility</p:attrName>
                            </p:attrNameLst>
                          </p:cBhvr>
                          <p:to>
                            <p:strVal val="visible"/>
                          </p:to>
                        </p:set>
                        <p:animEffect transition="in" filter="fade">
                          <p:cBhvr>
                            <p:cTn dur="700"/>
                            <p:tgtEl>
                              <p:spTgt spid="1048651"/>
                            </p:tgtEl>
                          </p:cBhvr>
                        </p:animEffect>
                        <p:anim calcmode="lin" valueType="num">
                          <p:cBhvr>
                            <p:cTn dur="700" fill="hold"/>
                            <p:tgtEl>
                              <p:spTgt spid="1048651"/>
                            </p:tgtEl>
                            <p:attrNameLst>
                              <p:attrName>ppt_x</p:attrName>
                            </p:attrNameLst>
                          </p:cBhvr>
                          <p:tavLst>
                            <p:tav tm="0">
                              <p:val>
                                <p:strVal val="#ppt_x"/>
                              </p:val>
                            </p:tav>
                            <p:tav tm="100000">
                              <p:val>
                                <p:strVal val="#ppt_x"/>
                              </p:val>
                            </p:tav>
                          </p:tavLst>
                        </p:anim>
                        <p:anim calcmode="lin" valueType="num">
                          <p:cBhvr>
                            <p:cTn dur="700" fill="hold"/>
                            <p:tgtEl>
                              <p:spTgt spid="1048651"/>
                            </p:tgtEl>
                            <p:attrNameLst>
                              <p:attrName>ppt_y</p:attrName>
                            </p:attrNameLst>
                          </p:cBhvr>
                          <p:tavLst>
                            <p:tav tm="0">
                              <p:val>
                                <p:strVal val="#ppt_y+.1"/>
                              </p:val>
                            </p:tav>
                            <p:tav tm="100000">
                              <p:val>
                                <p:strVal val="#ppt_y"/>
                              </p:val>
                            </p:tav>
                          </p:tavLst>
                        </p:anim>
                      </p:childTnLst>
                    </p:cTn>
                  </p:par>
                </p:tnLst>
              </p:tmpl>
            </p:tmplLst>
          </p:bldP>
          <p:bldP spid="10486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800" fill="hold"/>
                                            <p:tgtEl>
                                              <p:spTgt spid="76"/>
                                            </p:tgtEl>
                                            <p:attrNameLst>
                                              <p:attrName>ppt_x</p:attrName>
                                            </p:attrNameLst>
                                          </p:cBhvr>
                                          <p:tavLst>
                                            <p:tav tm="0">
                                              <p:val>
                                                <p:strVal val="0-#ppt_w/2"/>
                                              </p:val>
                                            </p:tav>
                                            <p:tav tm="100000">
                                              <p:val>
                                                <p:strVal val="#ppt_x"/>
                                              </p:val>
                                            </p:tav>
                                          </p:tavLst>
                                        </p:anim>
                                        <p:anim calcmode="lin" valueType="num">
                                          <p:cBhvr additive="base">
                                            <p:cTn id="8" dur="18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70"/>
                                      </p:stCondLst>
                                      <p:childTnLst>
                                        <p:set>
                                          <p:cBhvr>
                                            <p:cTn id="10" dur="1" fill="hold">
                                              <p:stCondLst>
                                                <p:cond delay="0"/>
                                              </p:stCondLst>
                                            </p:cTn>
                                            <p:tgtEl>
                                              <p:spTgt spid="1048647"/>
                                            </p:tgtEl>
                                            <p:attrNameLst>
                                              <p:attrName>style.visibility</p:attrName>
                                            </p:attrNameLst>
                                          </p:cBhvr>
                                          <p:to>
                                            <p:strVal val="visible"/>
                                          </p:to>
                                        </p:set>
                                        <p:anim calcmode="lin" valueType="num">
                                          <p:cBhvr additive="base">
                                            <p:cTn id="11" dur="1300" fill="hold"/>
                                            <p:tgtEl>
                                              <p:spTgt spid="1048647"/>
                                            </p:tgtEl>
                                            <p:attrNameLst>
                                              <p:attrName>ppt_x</p:attrName>
                                            </p:attrNameLst>
                                          </p:cBhvr>
                                          <p:tavLst>
                                            <p:tav tm="0">
                                              <p:val>
                                                <p:strVal val="0-#ppt_w/2"/>
                                              </p:val>
                                            </p:tav>
                                            <p:tav tm="100000">
                                              <p:val>
                                                <p:strVal val="#ppt_x"/>
                                              </p:val>
                                            </p:tav>
                                          </p:tavLst>
                                        </p:anim>
                                        <p:anim calcmode="lin" valueType="num">
                                          <p:cBhvr additive="base">
                                            <p:cTn id="12" dur="1300" fill="hold"/>
                                            <p:tgtEl>
                                              <p:spTgt spid="104864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20"/>
                                      </p:stCondLst>
                                      <p:childTnLst>
                                        <p:set>
                                          <p:cBhvr>
                                            <p:cTn id="14" dur="1" fill="hold">
                                              <p:stCondLst>
                                                <p:cond delay="0"/>
                                              </p:stCondLst>
                                            </p:cTn>
                                            <p:tgtEl>
                                              <p:spTgt spid="1048646"/>
                                            </p:tgtEl>
                                            <p:attrNameLst>
                                              <p:attrName>style.visibility</p:attrName>
                                            </p:attrNameLst>
                                          </p:cBhvr>
                                          <p:to>
                                            <p:strVal val="visible"/>
                                          </p:to>
                                        </p:set>
                                        <p:anim calcmode="lin" valueType="num">
                                          <p:cBhvr additive="base">
                                            <p:cTn id="15" dur="1300" fill="hold"/>
                                            <p:tgtEl>
                                              <p:spTgt spid="1048646"/>
                                            </p:tgtEl>
                                            <p:attrNameLst>
                                              <p:attrName>ppt_x</p:attrName>
                                            </p:attrNameLst>
                                          </p:cBhvr>
                                          <p:tavLst>
                                            <p:tav tm="0">
                                              <p:val>
                                                <p:strVal val="0-#ppt_w/2"/>
                                              </p:val>
                                            </p:tav>
                                            <p:tav tm="100000">
                                              <p:val>
                                                <p:strVal val="#ppt_x"/>
                                              </p:val>
                                            </p:tav>
                                          </p:tavLst>
                                        </p:anim>
                                        <p:anim calcmode="lin" valueType="num">
                                          <p:cBhvr additive="base">
                                            <p:cTn id="16" dur="1300" fill="hold"/>
                                            <p:tgtEl>
                                              <p:spTgt spid="1048646"/>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500"/>
                                      </p:stCondLst>
                                      <p:childTnLst>
                                        <p:set>
                                          <p:cBhvr>
                                            <p:cTn id="18" dur="1" fill="hold">
                                              <p:stCondLst>
                                                <p:cond delay="0"/>
                                              </p:stCondLst>
                                            </p:cTn>
                                            <p:tgtEl>
                                              <p:spTgt spid="1048652"/>
                                            </p:tgtEl>
                                            <p:attrNameLst>
                                              <p:attrName>style.visibility</p:attrName>
                                            </p:attrNameLst>
                                          </p:cBhvr>
                                          <p:to>
                                            <p:strVal val="visible"/>
                                          </p:to>
                                        </p:set>
                                        <p:animEffect transition="in" filter="fade">
                                          <p:cBhvr>
                                            <p:cTn id="19" dur="700"/>
                                            <p:tgtEl>
                                              <p:spTgt spid="1048652"/>
                                            </p:tgtEl>
                                          </p:cBhvr>
                                        </p:animEffect>
                                        <p:anim calcmode="lin" valueType="num">
                                          <p:cBhvr>
                                            <p:cTn id="20" dur="700" fill="hold"/>
                                            <p:tgtEl>
                                              <p:spTgt spid="1048652"/>
                                            </p:tgtEl>
                                            <p:attrNameLst>
                                              <p:attrName>ppt_x</p:attrName>
                                            </p:attrNameLst>
                                          </p:cBhvr>
                                          <p:tavLst>
                                            <p:tav tm="0">
                                              <p:val>
                                                <p:strVal val="#ppt_x"/>
                                              </p:val>
                                            </p:tav>
                                            <p:tav tm="100000">
                                              <p:val>
                                                <p:strVal val="#ppt_x"/>
                                              </p:val>
                                            </p:tav>
                                          </p:tavLst>
                                        </p:anim>
                                        <p:anim calcmode="lin" valueType="num">
                                          <p:cBhvr>
                                            <p:cTn id="21" dur="700" fill="hold"/>
                                            <p:tgtEl>
                                              <p:spTgt spid="104865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048651"/>
                                            </p:tgtEl>
                                            <p:attrNameLst>
                                              <p:attrName>style.visibility</p:attrName>
                                            </p:attrNameLst>
                                          </p:cBhvr>
                                          <p:to>
                                            <p:strVal val="visible"/>
                                          </p:to>
                                        </p:set>
                                        <p:animEffect transition="in" filter="fade">
                                          <p:cBhvr>
                                            <p:cTn id="24" dur="700"/>
                                            <p:tgtEl>
                                              <p:spTgt spid="1048651"/>
                                            </p:tgtEl>
                                          </p:cBhvr>
                                        </p:animEffect>
                                        <p:anim calcmode="lin" valueType="num">
                                          <p:cBhvr>
                                            <p:cTn id="25" dur="700" fill="hold"/>
                                            <p:tgtEl>
                                              <p:spTgt spid="1048651"/>
                                            </p:tgtEl>
                                            <p:attrNameLst>
                                              <p:attrName>ppt_x</p:attrName>
                                            </p:attrNameLst>
                                          </p:cBhvr>
                                          <p:tavLst>
                                            <p:tav tm="0">
                                              <p:val>
                                                <p:strVal val="#ppt_x"/>
                                              </p:val>
                                            </p:tav>
                                            <p:tav tm="100000">
                                              <p:val>
                                                <p:strVal val="#ppt_x"/>
                                              </p:val>
                                            </p:tav>
                                          </p:tavLst>
                                        </p:anim>
                                        <p:anim calcmode="lin" valueType="num">
                                          <p:cBhvr>
                                            <p:cTn id="26" dur="700" fill="hold"/>
                                            <p:tgtEl>
                                              <p:spTgt spid="10486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0"/>
                                      </p:stCondLst>
                                      <p:childTnLst>
                                        <p:set>
                                          <p:cBhvr>
                                            <p:cTn id="28" dur="1" fill="hold">
                                              <p:stCondLst>
                                                <p:cond delay="0"/>
                                              </p:stCondLst>
                                            </p:cTn>
                                            <p:tgtEl>
                                              <p:spTgt spid="1048650"/>
                                            </p:tgtEl>
                                            <p:attrNameLst>
                                              <p:attrName>style.visibility</p:attrName>
                                            </p:attrNameLst>
                                          </p:cBhvr>
                                          <p:to>
                                            <p:strVal val="visible"/>
                                          </p:to>
                                        </p:set>
                                        <p:animEffect transition="in" filter="fade">
                                          <p:cBhvr>
                                            <p:cTn id="29" dur="700"/>
                                            <p:tgtEl>
                                              <p:spTgt spid="1048650"/>
                                            </p:tgtEl>
                                          </p:cBhvr>
                                        </p:animEffect>
                                        <p:anim calcmode="lin" valueType="num">
                                          <p:cBhvr>
                                            <p:cTn id="30" dur="700" fill="hold"/>
                                            <p:tgtEl>
                                              <p:spTgt spid="1048650"/>
                                            </p:tgtEl>
                                            <p:attrNameLst>
                                              <p:attrName>ppt_x</p:attrName>
                                            </p:attrNameLst>
                                          </p:cBhvr>
                                          <p:tavLst>
                                            <p:tav tm="0">
                                              <p:val>
                                                <p:strVal val="#ppt_x"/>
                                              </p:val>
                                            </p:tav>
                                            <p:tav tm="100000">
                                              <p:val>
                                                <p:strVal val="#ppt_x"/>
                                              </p:val>
                                            </p:tav>
                                          </p:tavLst>
                                        </p:anim>
                                        <p:anim calcmode="lin" valueType="num">
                                          <p:cBhvr>
                                            <p:cTn id="31" dur="700" fill="hold"/>
                                            <p:tgtEl>
                                              <p:spTgt spid="104865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nodePh="1">
                                      <p:stCondLst>
                                        <p:cond delay="2000"/>
                                      </p:stCondLst>
                                      <p:endCondLst>
                                        <p:cond evt="begin" delay="0">
                                          <p:tn val="32"/>
                                        </p:cond>
                                      </p:endCondLst>
                                      <p:childTnLst>
                                        <p:set>
                                          <p:cBhvr>
                                            <p:cTn id="33" dur="1" fill="hold">
                                              <p:stCondLst>
                                                <p:cond delay="0"/>
                                              </p:stCondLst>
                                            </p:cTn>
                                            <p:tgtEl>
                                              <p:spTgt spid="1048649"/>
                                            </p:tgtEl>
                                            <p:attrNameLst>
                                              <p:attrName>style.visibility</p:attrName>
                                            </p:attrNameLst>
                                          </p:cBhvr>
                                          <p:to>
                                            <p:strVal val="visible"/>
                                          </p:to>
                                        </p:set>
                                        <p:animEffect transition="in" filter="fade">
                                          <p:cBhvr>
                                            <p:cTn id="34" dur="700"/>
                                            <p:tgtEl>
                                              <p:spTgt spid="1048649"/>
                                            </p:tgtEl>
                                          </p:cBhvr>
                                        </p:animEffect>
                                        <p:anim calcmode="lin" valueType="num">
                                          <p:cBhvr>
                                            <p:cTn id="35" dur="700" fill="hold"/>
                                            <p:tgtEl>
                                              <p:spTgt spid="1048649"/>
                                            </p:tgtEl>
                                            <p:attrNameLst>
                                              <p:attrName>ppt_x</p:attrName>
                                            </p:attrNameLst>
                                          </p:cBhvr>
                                          <p:tavLst>
                                            <p:tav tm="0">
                                              <p:val>
                                                <p:strVal val="#ppt_x"/>
                                              </p:val>
                                            </p:tav>
                                            <p:tav tm="100000">
                                              <p:val>
                                                <p:strVal val="#ppt_x"/>
                                              </p:val>
                                            </p:tav>
                                          </p:tavLst>
                                        </p:anim>
                                        <p:anim calcmode="lin" valueType="num">
                                          <p:cBhvr>
                                            <p:cTn id="36" dur="700" fill="hold"/>
                                            <p:tgtEl>
                                              <p:spTgt spid="1048649"/>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800"/>
                                      </p:stCondLst>
                                      <p:childTnLst>
                                        <p:set>
                                          <p:cBhvr>
                                            <p:cTn id="38" dur="1" fill="hold">
                                              <p:stCondLst>
                                                <p:cond delay="0"/>
                                              </p:stCondLst>
                                            </p:cTn>
                                            <p:tgtEl>
                                              <p:spTgt spid="2097164"/>
                                            </p:tgtEl>
                                            <p:attrNameLst>
                                              <p:attrName>style.visibility</p:attrName>
                                            </p:attrNameLst>
                                          </p:cBhvr>
                                          <p:to>
                                            <p:strVal val="visible"/>
                                          </p:to>
                                        </p:set>
                                        <p:animEffect transition="in" filter="fade">
                                          <p:cBhvr>
                                            <p:cTn id="39" dur="1000"/>
                                            <p:tgtEl>
                                              <p:spTgt spid="2097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animBg="1"/>
          <p:bldP spid="1048647" grpId="0" animBg="1"/>
          <p:bldP spid="1048649" grpId="0"/>
          <p:bldP spid="1048650" grpId="0"/>
          <p:bldP spid="1048651" grpId="0">
            <p:tmplLst>
              <p:tmpl>
                <p:tnLst>
                  <p:par>
                    <p:cTn presetID="42" presetClass="entr" presetSubtype="0" fill="hold" nodeType="withEffect">
                      <p:stCondLst>
                        <p:cond delay="1500"/>
                      </p:stCondLst>
                      <p:childTnLst>
                        <p:set>
                          <p:cBhvr>
                            <p:cTn dur="1" fill="hold">
                              <p:stCondLst>
                                <p:cond delay="0"/>
                              </p:stCondLst>
                            </p:cTn>
                            <p:tgtEl>
                              <p:spTgt spid="1048651"/>
                            </p:tgtEl>
                            <p:attrNameLst>
                              <p:attrName>style.visibility</p:attrName>
                            </p:attrNameLst>
                          </p:cBhvr>
                          <p:to>
                            <p:strVal val="visible"/>
                          </p:to>
                        </p:set>
                        <p:animEffect transition="in" filter="fade">
                          <p:cBhvr>
                            <p:cTn dur="700"/>
                            <p:tgtEl>
                              <p:spTgt spid="1048651"/>
                            </p:tgtEl>
                          </p:cBhvr>
                        </p:animEffect>
                        <p:anim calcmode="lin" valueType="num">
                          <p:cBhvr>
                            <p:cTn dur="700" fill="hold"/>
                            <p:tgtEl>
                              <p:spTgt spid="1048651"/>
                            </p:tgtEl>
                            <p:attrNameLst>
                              <p:attrName>ppt_x</p:attrName>
                            </p:attrNameLst>
                          </p:cBhvr>
                          <p:tavLst>
                            <p:tav tm="0">
                              <p:val>
                                <p:strVal val="#ppt_x"/>
                              </p:val>
                            </p:tav>
                            <p:tav tm="100000">
                              <p:val>
                                <p:strVal val="#ppt_x"/>
                              </p:val>
                            </p:tav>
                          </p:tavLst>
                        </p:anim>
                        <p:anim calcmode="lin" valueType="num">
                          <p:cBhvr>
                            <p:cTn dur="700" fill="hold"/>
                            <p:tgtEl>
                              <p:spTgt spid="1048651"/>
                            </p:tgtEl>
                            <p:attrNameLst>
                              <p:attrName>ppt_y</p:attrName>
                            </p:attrNameLst>
                          </p:cBhvr>
                          <p:tavLst>
                            <p:tav tm="0">
                              <p:val>
                                <p:strVal val="#ppt_y+.1"/>
                              </p:val>
                            </p:tav>
                            <p:tav tm="100000">
                              <p:val>
                                <p:strVal val="#ppt_y"/>
                              </p:val>
                            </p:tav>
                          </p:tavLst>
                        </p:anim>
                      </p:childTnLst>
                    </p:cTn>
                  </p:par>
                </p:tnLst>
              </p:tmpl>
            </p:tmplLst>
          </p:bldP>
          <p:bldP spid="1048652"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1049644" name="圆角矩形 2"/>
          <p:cNvSpPr/>
          <p:nvPr userDrawn="1"/>
        </p:nvSpPr>
        <p:spPr>
          <a:xfrm>
            <a:off x="2432521" y="1583148"/>
            <a:ext cx="2395903" cy="7120378"/>
          </a:xfrm>
          <a:prstGeom prst="roundRect">
            <a:avLst>
              <a:gd name="adj" fmla="val 50000"/>
            </a:avLst>
          </a:prstGeom>
          <a:solidFill>
            <a:srgbClr val="F9F9F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29" name="组 10"/>
          <p:cNvGrpSpPr/>
          <p:nvPr userDrawn="1"/>
        </p:nvGrpSpPr>
        <p:grpSpPr>
          <a:xfrm>
            <a:off x="2473652" y="1919914"/>
            <a:ext cx="2313641" cy="4243849"/>
            <a:chOff x="2473652" y="1919914"/>
            <a:chExt cx="2313641" cy="4243849"/>
          </a:xfrm>
        </p:grpSpPr>
        <p:sp>
          <p:nvSpPr>
            <p:cNvPr id="1049645" name="Shape 259"/>
            <p:cNvSpPr/>
            <p:nvPr/>
          </p:nvSpPr>
          <p:spPr>
            <a:xfrm>
              <a:off x="2771050" y="3507916"/>
              <a:ext cx="1718844" cy="369328"/>
            </a:xfrm>
            <a:prstGeom prst="rect">
              <a:avLst/>
            </a:prstGeom>
            <a:ln w="12700">
              <a:miter lim="400000"/>
            </a:ln>
          </p:spPr>
          <p:txBody>
            <a:bodyPr wrap="square" lIns="45718" tIns="45718" rIns="45718" bIns="45718">
              <a:spAutoFit/>
            </a:bodyPr>
            <a:lstStyle/>
            <a:p>
              <a:pPr algn="ctr" hangingPunct="0"/>
              <a:r>
                <a:rPr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David Wallom</a:t>
              </a:r>
              <a:endParaRPr lang="en-US"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46" name="矩形 5"/>
            <p:cNvSpPr/>
            <p:nvPr/>
          </p:nvSpPr>
          <p:spPr>
            <a:xfrm>
              <a:off x="2473652" y="4578714"/>
              <a:ext cx="2313641" cy="1585049"/>
            </a:xfrm>
            <a:prstGeom prst="rect">
              <a:avLst/>
            </a:prstGeom>
          </p:spPr>
          <p:txBody>
            <a:bodyPr wrap="square">
              <a:spAutoFit/>
            </a:bodyPr>
            <a:lstStyle/>
            <a:p>
              <a:pPr algn="ctr" hangingPunct="0">
                <a:lnSpc>
                  <a:spcPct val="150000"/>
                </a:lnSpc>
                <a:defRPr sz="11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牛津大学</a:t>
              </a:r>
              <a:r>
                <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OeRC</a:t>
              </a: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研究院创院副院长</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100">
                  <a:solidFill>
                    <a:srgbClr val="FFFFFF"/>
                  </a:solidFill>
                  <a:latin typeface="+mn-lt"/>
                  <a:ea typeface="+mn-ea"/>
                  <a:cs typeface="+mn-cs"/>
                  <a:sym typeface="Helvetica"/>
                </a:defRPr>
              </a:pPr>
              <a:endParaRPr lang="zh-CN" altLang="en-US" sz="11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1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牛津大学未来计算研究中心 </a:t>
              </a:r>
              <a:r>
                <a:rPr lang="en-US" altLang="zh-CN"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JAMES MARTIN FELLOW</a:t>
              </a:r>
            </a:p>
            <a:p>
              <a:pPr algn="ctr" hangingPunct="0">
                <a:defRPr sz="11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英国政府通讯总部信息安全专家</a:t>
              </a:r>
            </a:p>
            <a:p>
              <a:pPr algn="ctr" hangingPunct="0">
                <a:defRPr sz="11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英国太空计划顾问团成员</a:t>
              </a:r>
            </a:p>
          </p:txBody>
        </p:sp>
        <p:pic>
          <p:nvPicPr>
            <p:cNvPr id="2097567" name="图片 6"/>
            <p:cNvPicPr>
              <a:picLocks noChangeAspect="1"/>
            </p:cNvPicPr>
            <p:nvPr/>
          </p:nvPicPr>
          <p:blipFill>
            <a:blip r:embed="rId2" cstate="print"/>
            <a:stretch>
              <a:fillRect/>
            </a:stretch>
          </p:blipFill>
          <p:spPr>
            <a:xfrm>
              <a:off x="2946472" y="1919914"/>
              <a:ext cx="1368000" cy="1368000"/>
            </a:xfrm>
            <a:prstGeom prst="rect">
              <a:avLst/>
            </a:prstGeom>
          </p:spPr>
        </p:pic>
        <p:grpSp>
          <p:nvGrpSpPr>
            <p:cNvPr id="630" name="组合 7"/>
            <p:cNvGrpSpPr/>
            <p:nvPr/>
          </p:nvGrpSpPr>
          <p:grpSpPr>
            <a:xfrm>
              <a:off x="3293474" y="3983905"/>
              <a:ext cx="673996" cy="307777"/>
              <a:chOff x="5220779" y="898405"/>
              <a:chExt cx="673996" cy="307777"/>
            </a:xfrm>
          </p:grpSpPr>
          <p:sp>
            <p:nvSpPr>
              <p:cNvPr id="1049647" name="圆角矩形 8"/>
              <p:cNvSpPr/>
              <p:nvPr/>
            </p:nvSpPr>
            <p:spPr>
              <a:xfrm>
                <a:off x="5220779" y="905673"/>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8" name="矩形 9"/>
              <p:cNvSpPr/>
              <p:nvPr/>
            </p:nvSpPr>
            <p:spPr>
              <a:xfrm>
                <a:off x="5285909" y="898405"/>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grpSp>
      <p:grpSp>
        <p:nvGrpSpPr>
          <p:cNvPr id="631" name="组 6"/>
          <p:cNvGrpSpPr/>
          <p:nvPr userDrawn="1"/>
        </p:nvGrpSpPr>
        <p:grpSpPr>
          <a:xfrm>
            <a:off x="105707" y="1919914"/>
            <a:ext cx="2184488" cy="3982239"/>
            <a:chOff x="178385" y="1583148"/>
            <a:chExt cx="2184488" cy="3982239"/>
          </a:xfrm>
        </p:grpSpPr>
        <p:sp>
          <p:nvSpPr>
            <p:cNvPr id="1049649" name="Shape 255"/>
            <p:cNvSpPr/>
            <p:nvPr/>
          </p:nvSpPr>
          <p:spPr>
            <a:xfrm>
              <a:off x="344493" y="3171150"/>
              <a:ext cx="1852273" cy="369328"/>
            </a:xfrm>
            <a:prstGeom prst="rect">
              <a:avLst/>
            </a:prstGeom>
            <a:ln w="12700">
              <a:miter lim="400000"/>
            </a:ln>
          </p:spPr>
          <p:txBody>
            <a:bodyPr wrap="square" lIns="45718" tIns="45718" rIns="45718" bIns="45718">
              <a:spAutoFit/>
            </a:bodyPr>
            <a:lstStyle/>
            <a:p>
              <a:pPr algn="ctr" hangingPunct="0"/>
              <a:r>
                <a:rPr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Andrew Martin</a:t>
              </a:r>
              <a:endParaRPr lang="en-US"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p:txBody>
        </p:sp>
        <p:sp>
          <p:nvSpPr>
            <p:cNvPr id="1049650" name="矩形 12"/>
            <p:cNvSpPr/>
            <p:nvPr/>
          </p:nvSpPr>
          <p:spPr>
            <a:xfrm>
              <a:off x="178385" y="4241948"/>
              <a:ext cx="2184488" cy="1323439"/>
            </a:xfrm>
            <a:prstGeom prst="rect">
              <a:avLst/>
            </a:prstGeom>
          </p:spPr>
          <p:txBody>
            <a:bodyPr wrap="square">
              <a:spAutoFit/>
            </a:bodyPr>
            <a:lstStyle/>
            <a:p>
              <a:pPr algn="ctr" hangingPunct="0">
                <a:lnSpc>
                  <a:spcPct val="150000"/>
                </a:lnSpc>
                <a:defRPr sz="11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牛津大学网络空间</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lnSpc>
                  <a:spcPct val="150000"/>
                </a:lnSpc>
                <a:defRPr sz="11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安全中心主任</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100">
                  <a:solidFill>
                    <a:srgbClr val="FFFFFF"/>
                  </a:solidFill>
                  <a:latin typeface="+mn-lt"/>
                  <a:ea typeface="+mn-ea"/>
                  <a:cs typeface="+mn-cs"/>
                  <a:sym typeface="Helvetica"/>
                </a:defRPr>
              </a:pPr>
              <a:endParaRPr lang="en-US" altLang="zh-CN" sz="16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1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可信计算国际标准组专家 </a:t>
              </a:r>
            </a:p>
            <a:p>
              <a:pPr algn="ctr" hangingPunct="0">
                <a:defRPr sz="11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主办多届国际可信计算学术会议</a:t>
              </a:r>
            </a:p>
          </p:txBody>
        </p:sp>
        <p:pic>
          <p:nvPicPr>
            <p:cNvPr id="2097568" name="图片 13"/>
            <p:cNvPicPr>
              <a:picLocks noChangeAspect="1"/>
            </p:cNvPicPr>
            <p:nvPr/>
          </p:nvPicPr>
          <p:blipFill>
            <a:blip r:embed="rId3" cstate="print"/>
            <a:stretch>
              <a:fillRect/>
            </a:stretch>
          </p:blipFill>
          <p:spPr>
            <a:xfrm>
              <a:off x="586629" y="1583148"/>
              <a:ext cx="1368000" cy="1368000"/>
            </a:xfrm>
            <a:prstGeom prst="rect">
              <a:avLst/>
            </a:prstGeom>
          </p:spPr>
        </p:pic>
        <p:grpSp>
          <p:nvGrpSpPr>
            <p:cNvPr id="632" name="组合 106"/>
            <p:cNvGrpSpPr/>
            <p:nvPr/>
          </p:nvGrpSpPr>
          <p:grpSpPr>
            <a:xfrm>
              <a:off x="933631" y="3647139"/>
              <a:ext cx="673996" cy="307777"/>
              <a:chOff x="5220779" y="898405"/>
              <a:chExt cx="673996" cy="307777"/>
            </a:xfrm>
          </p:grpSpPr>
          <p:sp>
            <p:nvSpPr>
              <p:cNvPr id="1049651" name="圆角矩形 15"/>
              <p:cNvSpPr/>
              <p:nvPr/>
            </p:nvSpPr>
            <p:spPr>
              <a:xfrm>
                <a:off x="5220779" y="905673"/>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2" name="矩形 16"/>
              <p:cNvSpPr/>
              <p:nvPr/>
            </p:nvSpPr>
            <p:spPr>
              <a:xfrm>
                <a:off x="5285909" y="898405"/>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grpSp>
      <p:grpSp>
        <p:nvGrpSpPr>
          <p:cNvPr id="633" name="组 8"/>
          <p:cNvGrpSpPr/>
          <p:nvPr userDrawn="1"/>
        </p:nvGrpSpPr>
        <p:grpSpPr>
          <a:xfrm>
            <a:off x="4865042" y="1919914"/>
            <a:ext cx="2464086" cy="4074572"/>
            <a:chOff x="4929818" y="1583148"/>
            <a:chExt cx="2464086" cy="4074572"/>
          </a:xfrm>
        </p:grpSpPr>
        <p:sp>
          <p:nvSpPr>
            <p:cNvPr id="1049653" name="Shape 260"/>
            <p:cNvSpPr/>
            <p:nvPr/>
          </p:nvSpPr>
          <p:spPr>
            <a:xfrm>
              <a:off x="5285069" y="3171150"/>
              <a:ext cx="1753584" cy="369328"/>
            </a:xfrm>
            <a:prstGeom prst="rect">
              <a:avLst/>
            </a:prstGeom>
            <a:ln w="12700">
              <a:miter lim="400000"/>
            </a:ln>
          </p:spPr>
          <p:txBody>
            <a:bodyPr wrap="square" lIns="45718" tIns="45718" rIns="45718" bIns="45718">
              <a:spAutoFit/>
            </a:bodyPr>
            <a:lstStyle/>
            <a:p>
              <a:pPr algn="ctr" hangingPunct="0"/>
              <a:r>
                <a:rPr lang="zh-CN" altLang="en-US"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卿思汉</a:t>
              </a:r>
              <a:endParaRPr lang="en-US" altLang="zh-CN"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p:txBody>
        </p:sp>
        <p:pic>
          <p:nvPicPr>
            <p:cNvPr id="2097569" name="图片 19"/>
            <p:cNvPicPr>
              <a:picLocks noChangeAspect="1"/>
            </p:cNvPicPr>
            <p:nvPr/>
          </p:nvPicPr>
          <p:blipFill>
            <a:blip r:embed="rId4" cstate="print"/>
            <a:stretch>
              <a:fillRect/>
            </a:stretch>
          </p:blipFill>
          <p:spPr>
            <a:xfrm>
              <a:off x="5477861" y="1583148"/>
              <a:ext cx="1368000" cy="1368000"/>
            </a:xfrm>
            <a:prstGeom prst="rect">
              <a:avLst/>
            </a:prstGeom>
          </p:spPr>
        </p:pic>
        <p:sp>
          <p:nvSpPr>
            <p:cNvPr id="1049654" name="矩形 20"/>
            <p:cNvSpPr/>
            <p:nvPr/>
          </p:nvSpPr>
          <p:spPr>
            <a:xfrm>
              <a:off x="4929818" y="4241948"/>
              <a:ext cx="2464086" cy="1415772"/>
            </a:xfrm>
            <a:prstGeom prst="rect">
              <a:avLst/>
            </a:prstGeom>
          </p:spPr>
          <p:txBody>
            <a:bodyPr wrap="square">
              <a:spAutoFit/>
            </a:bodyPr>
            <a:lstStyle/>
            <a:p>
              <a:pPr algn="ctr" hangingPunct="0">
                <a:lnSpc>
                  <a:spcPct val="150000"/>
                </a:lnSpc>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中科院首席研究员</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   </a:t>
              </a:r>
              <a:endParaRPr lang="en-US" altLang="zh-CN" sz="11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endParaRPr lang="zh-CN" altLang="en-US" sz="11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Neue"/>
                </a:rPr>
                <a:t>全国信息安全标准化技术委员会委员</a:t>
              </a:r>
            </a:p>
            <a:p>
              <a:pPr algn="ctr" hangingPunct="0"/>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Neue"/>
                </a:rPr>
                <a:t>可信计算国家标准工作组组长</a:t>
              </a:r>
            </a:p>
            <a:p>
              <a:pPr algn="ctr" hangingPunct="0"/>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Neue"/>
                </a:rPr>
                <a:t>国家保密局技术顾问</a:t>
              </a:r>
            </a:p>
          </p:txBody>
        </p:sp>
        <p:grpSp>
          <p:nvGrpSpPr>
            <p:cNvPr id="634" name="组合 106"/>
            <p:cNvGrpSpPr/>
            <p:nvPr/>
          </p:nvGrpSpPr>
          <p:grpSpPr>
            <a:xfrm>
              <a:off x="5824863" y="3647139"/>
              <a:ext cx="673996" cy="307777"/>
              <a:chOff x="5220779" y="898405"/>
              <a:chExt cx="673996" cy="307777"/>
            </a:xfrm>
          </p:grpSpPr>
          <p:sp>
            <p:nvSpPr>
              <p:cNvPr id="1049655" name="圆角矩形 22"/>
              <p:cNvSpPr/>
              <p:nvPr/>
            </p:nvSpPr>
            <p:spPr>
              <a:xfrm>
                <a:off x="5220779" y="905673"/>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6" name="矩形 23"/>
              <p:cNvSpPr/>
              <p:nvPr/>
            </p:nvSpPr>
            <p:spPr>
              <a:xfrm>
                <a:off x="5285909" y="898405"/>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grpSp>
      <p:sp>
        <p:nvSpPr>
          <p:cNvPr id="1049657" name="圆角矩形 24"/>
          <p:cNvSpPr/>
          <p:nvPr userDrawn="1"/>
        </p:nvSpPr>
        <p:spPr>
          <a:xfrm>
            <a:off x="7365746" y="1583148"/>
            <a:ext cx="2395903" cy="7120378"/>
          </a:xfrm>
          <a:prstGeom prst="roundRect">
            <a:avLst>
              <a:gd name="adj" fmla="val 50000"/>
            </a:avLst>
          </a:prstGeom>
          <a:solidFill>
            <a:srgbClr val="F9F9F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35" name="组 11"/>
          <p:cNvGrpSpPr/>
          <p:nvPr userDrawn="1"/>
        </p:nvGrpSpPr>
        <p:grpSpPr>
          <a:xfrm>
            <a:off x="7469500" y="1924207"/>
            <a:ext cx="2188395" cy="4070279"/>
            <a:chOff x="7469500" y="1924207"/>
            <a:chExt cx="2188395" cy="4070279"/>
          </a:xfrm>
        </p:grpSpPr>
        <p:sp>
          <p:nvSpPr>
            <p:cNvPr id="1049658" name="Shape 260"/>
            <p:cNvSpPr/>
            <p:nvPr/>
          </p:nvSpPr>
          <p:spPr>
            <a:xfrm>
              <a:off x="7702309" y="3512209"/>
              <a:ext cx="1722777" cy="369328"/>
            </a:xfrm>
            <a:prstGeom prst="rect">
              <a:avLst/>
            </a:prstGeom>
            <a:ln w="12700">
              <a:miter lim="400000"/>
            </a:ln>
          </p:spPr>
          <p:txBody>
            <a:bodyPr wrap="square" lIns="45718" tIns="45718" rIns="45718" bIns="45718">
              <a:spAutoFit/>
            </a:bodyPr>
            <a:lstStyle/>
            <a:p>
              <a:pPr algn="ctr" hangingPunct="0"/>
              <a:r>
                <a:rPr lang="zh-CN" altLang="en-US"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吴中海</a:t>
              </a:r>
              <a:r>
                <a:rPr sz="16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 </a:t>
              </a:r>
              <a:endParaRPr lang="en-US" sz="1600"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59" name="矩形 27"/>
            <p:cNvSpPr/>
            <p:nvPr/>
          </p:nvSpPr>
          <p:spPr>
            <a:xfrm>
              <a:off x="7469500" y="4578714"/>
              <a:ext cx="2188395" cy="1415772"/>
            </a:xfrm>
            <a:prstGeom prst="rect">
              <a:avLst/>
            </a:prstGeom>
          </p:spPr>
          <p:txBody>
            <a:bodyPr wrap="square">
              <a:spAutoFit/>
            </a:bodyPr>
            <a:lstStyle/>
            <a:p>
              <a:pPr algn="ctr" hangingPunct="0">
                <a:lnSpc>
                  <a:spcPct val="150000"/>
                </a:lnSpc>
                <a:defRPr sz="10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北京市大数据研究院</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lnSpc>
                  <a:spcPct val="150000"/>
                </a:lnSpc>
                <a:defRPr sz="10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副院长</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000">
                  <a:solidFill>
                    <a:srgbClr val="FFFFFF"/>
                  </a:solidFill>
                  <a:latin typeface="+mn-lt"/>
                  <a:ea typeface="+mn-ea"/>
                  <a:cs typeface="+mn-cs"/>
                  <a:sym typeface="Helvetica"/>
                </a:defRPr>
              </a:pPr>
              <a:endParaRPr lang="zh-CN" altLang="en-US" sz="11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0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北京大学软件与微电子学院</a:t>
              </a:r>
              <a:endParaRPr lang="en-US" altLang="zh-CN"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0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常务副院长</a:t>
              </a:r>
            </a:p>
            <a:p>
              <a:pPr algn="ctr" hangingPunct="0">
                <a:defRPr sz="10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获得多项国家级和省部级奖项</a:t>
              </a:r>
            </a:p>
          </p:txBody>
        </p:sp>
        <p:pic>
          <p:nvPicPr>
            <p:cNvPr id="2097570" name="图片 28"/>
            <p:cNvPicPr>
              <a:picLocks noChangeAspect="1"/>
            </p:cNvPicPr>
            <p:nvPr/>
          </p:nvPicPr>
          <p:blipFill>
            <a:blip r:embed="rId5" cstate="print"/>
            <a:stretch>
              <a:fillRect/>
            </a:stretch>
          </p:blipFill>
          <p:spPr>
            <a:xfrm>
              <a:off x="7879697" y="1924207"/>
              <a:ext cx="1368000" cy="1368000"/>
            </a:xfrm>
            <a:prstGeom prst="rect">
              <a:avLst/>
            </a:prstGeom>
          </p:spPr>
        </p:pic>
        <p:grpSp>
          <p:nvGrpSpPr>
            <p:cNvPr id="636" name="组合 106"/>
            <p:cNvGrpSpPr/>
            <p:nvPr/>
          </p:nvGrpSpPr>
          <p:grpSpPr>
            <a:xfrm>
              <a:off x="8226699" y="3983905"/>
              <a:ext cx="673996" cy="307777"/>
              <a:chOff x="5220779" y="898405"/>
              <a:chExt cx="673996" cy="307777"/>
            </a:xfrm>
          </p:grpSpPr>
          <p:sp>
            <p:nvSpPr>
              <p:cNvPr id="1049660" name="圆角矩形 30"/>
              <p:cNvSpPr/>
              <p:nvPr/>
            </p:nvSpPr>
            <p:spPr>
              <a:xfrm>
                <a:off x="5220779" y="905673"/>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61" name="矩形 31"/>
              <p:cNvSpPr/>
              <p:nvPr/>
            </p:nvSpPr>
            <p:spPr>
              <a:xfrm>
                <a:off x="5285909" y="898405"/>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grpSp>
      <p:grpSp>
        <p:nvGrpSpPr>
          <p:cNvPr id="637" name="组 9"/>
          <p:cNvGrpSpPr/>
          <p:nvPr userDrawn="1"/>
        </p:nvGrpSpPr>
        <p:grpSpPr>
          <a:xfrm>
            <a:off x="10001021" y="1919914"/>
            <a:ext cx="1990398" cy="4074572"/>
            <a:chOff x="10059393" y="1583148"/>
            <a:chExt cx="1990398" cy="4074572"/>
          </a:xfrm>
        </p:grpSpPr>
        <p:sp>
          <p:nvSpPr>
            <p:cNvPr id="1049662" name="Shape 260"/>
            <p:cNvSpPr/>
            <p:nvPr/>
          </p:nvSpPr>
          <p:spPr>
            <a:xfrm>
              <a:off x="10239115" y="3171150"/>
              <a:ext cx="1630954" cy="369328"/>
            </a:xfrm>
            <a:prstGeom prst="rect">
              <a:avLst/>
            </a:prstGeom>
            <a:ln w="12700">
              <a:miter lim="400000"/>
            </a:ln>
          </p:spPr>
          <p:txBody>
            <a:bodyPr wrap="square" lIns="45718" tIns="45718" rIns="45718" bIns="45718">
              <a:spAutoFit/>
            </a:bodyPr>
            <a:lstStyle/>
            <a:p>
              <a:pPr algn="ctr" hangingPunct="0"/>
              <a:r>
                <a:rPr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rPr>
                <a:t>沈晴霓</a:t>
              </a:r>
              <a:endParaRPr lang="en-US" kern="0" dirty="0">
                <a:solidFill>
                  <a:srgbClr val="404040"/>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63" name="矩形 34"/>
            <p:cNvSpPr/>
            <p:nvPr/>
          </p:nvSpPr>
          <p:spPr>
            <a:xfrm>
              <a:off x="10059393" y="4241948"/>
              <a:ext cx="1990398" cy="1415772"/>
            </a:xfrm>
            <a:prstGeom prst="rect">
              <a:avLst/>
            </a:prstGeom>
          </p:spPr>
          <p:txBody>
            <a:bodyPr wrap="square">
              <a:spAutoFit/>
            </a:bodyPr>
            <a:lstStyle/>
            <a:p>
              <a:pPr algn="ctr" hangingPunct="0">
                <a:lnSpc>
                  <a:spcPct val="150000"/>
                </a:lnSpc>
                <a:defRPr sz="10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北京大学信息安全系</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lnSpc>
                  <a:spcPct val="150000"/>
                </a:lnSpc>
                <a:defRPr sz="1000">
                  <a:solidFill>
                    <a:srgbClr val="FFFFFF"/>
                  </a:solidFill>
                  <a:latin typeface="+mn-lt"/>
                  <a:ea typeface="+mn-ea"/>
                  <a:cs typeface="+mn-cs"/>
                  <a:sym typeface="Helvetica"/>
                </a:defRPr>
              </a:pPr>
              <a:r>
                <a:rPr lang="zh-CN" altLang="en-US"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rPr>
                <a:t>系主任</a:t>
              </a:r>
              <a:endParaRPr lang="en-US" altLang="zh-CN" sz="1400" kern="0" dirty="0">
                <a:solidFill>
                  <a:srgbClr val="404040"/>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000">
                  <a:solidFill>
                    <a:srgbClr val="FFFFFF"/>
                  </a:solidFill>
                  <a:latin typeface="+mn-lt"/>
                  <a:ea typeface="+mn-ea"/>
                  <a:cs typeface="+mn-cs"/>
                  <a:sym typeface="Helvetica"/>
                </a:defRPr>
              </a:pPr>
              <a:endPar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endParaRPr>
            </a:p>
            <a:p>
              <a:pPr algn="ctr" hangingPunct="0">
                <a:defRPr sz="1000">
                  <a:solidFill>
                    <a:srgbClr val="FFFFFF"/>
                  </a:solidFill>
                  <a:latin typeface="+mn-lt"/>
                  <a:ea typeface="+mn-ea"/>
                  <a:cs typeface="+mn-cs"/>
                  <a:sym typeface="Helvetica"/>
                </a:defRPr>
              </a:pP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负责和参加了</a:t>
              </a:r>
              <a:r>
                <a:rPr lang="en-US" altLang="zh-CN"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20</a:t>
              </a:r>
              <a:r>
                <a:rPr lang="zh-CN" altLang="en-US" sz="1100" kern="0" dirty="0">
                  <a:solidFill>
                    <a:schemeClr val="bg1">
                      <a:lumMod val="65000"/>
                    </a:schemeClr>
                  </a:solidFill>
                  <a:latin typeface="微软雅黑" panose="020B0503020204020204" pitchFamily="34" charset="-122"/>
                  <a:ea typeface="微软雅黑" panose="020B0503020204020204" pitchFamily="34" charset="-122"/>
                  <a:cs typeface="FZZhengHeiS-DB-GB" charset="-122"/>
                  <a:sym typeface="Helvetica"/>
                </a:rPr>
                <a:t>多项国家级、省部级和企业合作科研项目</a:t>
              </a:r>
            </a:p>
          </p:txBody>
        </p:sp>
        <p:pic>
          <p:nvPicPr>
            <p:cNvPr id="2097571" name="图片 35"/>
            <p:cNvPicPr>
              <a:picLocks noChangeAspect="1"/>
            </p:cNvPicPr>
            <p:nvPr/>
          </p:nvPicPr>
          <p:blipFill>
            <a:blip r:embed="rId6" cstate="print"/>
            <a:stretch>
              <a:fillRect/>
            </a:stretch>
          </p:blipFill>
          <p:spPr>
            <a:xfrm>
              <a:off x="10370592" y="1583148"/>
              <a:ext cx="1368000" cy="1368000"/>
            </a:xfrm>
            <a:prstGeom prst="rect">
              <a:avLst/>
            </a:prstGeom>
          </p:spPr>
        </p:pic>
        <p:grpSp>
          <p:nvGrpSpPr>
            <p:cNvPr id="638" name="组合 106"/>
            <p:cNvGrpSpPr/>
            <p:nvPr/>
          </p:nvGrpSpPr>
          <p:grpSpPr>
            <a:xfrm>
              <a:off x="10717594" y="3647139"/>
              <a:ext cx="673996" cy="307777"/>
              <a:chOff x="5220779" y="898405"/>
              <a:chExt cx="673996" cy="307777"/>
            </a:xfrm>
          </p:grpSpPr>
          <p:sp>
            <p:nvSpPr>
              <p:cNvPr id="1049664" name="圆角矩形 37"/>
              <p:cNvSpPr/>
              <p:nvPr/>
            </p:nvSpPr>
            <p:spPr>
              <a:xfrm>
                <a:off x="5220779" y="905673"/>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65" name="矩形 38"/>
              <p:cNvSpPr/>
              <p:nvPr/>
            </p:nvSpPr>
            <p:spPr>
              <a:xfrm>
                <a:off x="5285909" y="898405"/>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600"/>
                                        <p:tgtEl>
                                          <p:spTgt spid="631"/>
                                        </p:tgtEl>
                                      </p:cBhvr>
                                    </p:animEffect>
                                    <p:anim calcmode="lin" valueType="num">
                                      <p:cBhvr>
                                        <p:cTn id="8" dur="600" fill="hold"/>
                                        <p:tgtEl>
                                          <p:spTgt spid="631"/>
                                        </p:tgtEl>
                                        <p:attrNameLst>
                                          <p:attrName>ppt_x</p:attrName>
                                        </p:attrNameLst>
                                      </p:cBhvr>
                                      <p:tavLst>
                                        <p:tav tm="0">
                                          <p:val>
                                            <p:strVal val="#ppt_x"/>
                                          </p:val>
                                        </p:tav>
                                        <p:tav tm="100000">
                                          <p:val>
                                            <p:strVal val="#ppt_x"/>
                                          </p:val>
                                        </p:tav>
                                      </p:tavLst>
                                    </p:anim>
                                    <p:anim calcmode="lin" valueType="num">
                                      <p:cBhvr>
                                        <p:cTn id="9" dur="600" fill="hold"/>
                                        <p:tgtEl>
                                          <p:spTgt spid="6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29"/>
                                        </p:tgtEl>
                                        <p:attrNameLst>
                                          <p:attrName>style.visibility</p:attrName>
                                        </p:attrNameLst>
                                      </p:cBhvr>
                                      <p:to>
                                        <p:strVal val="visible"/>
                                      </p:to>
                                    </p:set>
                                    <p:animEffect transition="in" filter="fade">
                                      <p:cBhvr>
                                        <p:cTn id="12" dur="600"/>
                                        <p:tgtEl>
                                          <p:spTgt spid="629"/>
                                        </p:tgtEl>
                                      </p:cBhvr>
                                    </p:animEffect>
                                    <p:anim calcmode="lin" valueType="num">
                                      <p:cBhvr>
                                        <p:cTn id="13" dur="600" fill="hold"/>
                                        <p:tgtEl>
                                          <p:spTgt spid="629"/>
                                        </p:tgtEl>
                                        <p:attrNameLst>
                                          <p:attrName>ppt_x</p:attrName>
                                        </p:attrNameLst>
                                      </p:cBhvr>
                                      <p:tavLst>
                                        <p:tav tm="0">
                                          <p:val>
                                            <p:strVal val="#ppt_x"/>
                                          </p:val>
                                        </p:tav>
                                        <p:tav tm="100000">
                                          <p:val>
                                            <p:strVal val="#ppt_x"/>
                                          </p:val>
                                        </p:tav>
                                      </p:tavLst>
                                    </p:anim>
                                    <p:anim calcmode="lin" valueType="num">
                                      <p:cBhvr>
                                        <p:cTn id="14" dur="600" fill="hold"/>
                                        <p:tgtEl>
                                          <p:spTgt spid="6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33"/>
                                        </p:tgtEl>
                                        <p:attrNameLst>
                                          <p:attrName>style.visibility</p:attrName>
                                        </p:attrNameLst>
                                      </p:cBhvr>
                                      <p:to>
                                        <p:strVal val="visible"/>
                                      </p:to>
                                    </p:set>
                                    <p:animEffect transition="in" filter="fade">
                                      <p:cBhvr>
                                        <p:cTn id="17" dur="600"/>
                                        <p:tgtEl>
                                          <p:spTgt spid="633"/>
                                        </p:tgtEl>
                                      </p:cBhvr>
                                    </p:animEffect>
                                    <p:anim calcmode="lin" valueType="num">
                                      <p:cBhvr>
                                        <p:cTn id="18" dur="600" fill="hold"/>
                                        <p:tgtEl>
                                          <p:spTgt spid="633"/>
                                        </p:tgtEl>
                                        <p:attrNameLst>
                                          <p:attrName>ppt_x</p:attrName>
                                        </p:attrNameLst>
                                      </p:cBhvr>
                                      <p:tavLst>
                                        <p:tav tm="0">
                                          <p:val>
                                            <p:strVal val="#ppt_x"/>
                                          </p:val>
                                        </p:tav>
                                        <p:tav tm="100000">
                                          <p:val>
                                            <p:strVal val="#ppt_x"/>
                                          </p:val>
                                        </p:tav>
                                      </p:tavLst>
                                    </p:anim>
                                    <p:anim calcmode="lin" valueType="num">
                                      <p:cBhvr>
                                        <p:cTn id="19" dur="600" fill="hold"/>
                                        <p:tgtEl>
                                          <p:spTgt spid="63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35"/>
                                        </p:tgtEl>
                                        <p:attrNameLst>
                                          <p:attrName>style.visibility</p:attrName>
                                        </p:attrNameLst>
                                      </p:cBhvr>
                                      <p:to>
                                        <p:strVal val="visible"/>
                                      </p:to>
                                    </p:set>
                                    <p:animEffect transition="in" filter="fade">
                                      <p:cBhvr>
                                        <p:cTn id="22" dur="600"/>
                                        <p:tgtEl>
                                          <p:spTgt spid="635"/>
                                        </p:tgtEl>
                                      </p:cBhvr>
                                    </p:animEffect>
                                    <p:anim calcmode="lin" valueType="num">
                                      <p:cBhvr>
                                        <p:cTn id="23" dur="600" fill="hold"/>
                                        <p:tgtEl>
                                          <p:spTgt spid="635"/>
                                        </p:tgtEl>
                                        <p:attrNameLst>
                                          <p:attrName>ppt_x</p:attrName>
                                        </p:attrNameLst>
                                      </p:cBhvr>
                                      <p:tavLst>
                                        <p:tav tm="0">
                                          <p:val>
                                            <p:strVal val="#ppt_x"/>
                                          </p:val>
                                        </p:tav>
                                        <p:tav tm="100000">
                                          <p:val>
                                            <p:strVal val="#ppt_x"/>
                                          </p:val>
                                        </p:tav>
                                      </p:tavLst>
                                    </p:anim>
                                    <p:anim calcmode="lin" valueType="num">
                                      <p:cBhvr>
                                        <p:cTn id="24" dur="600" fill="hold"/>
                                        <p:tgtEl>
                                          <p:spTgt spid="63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37"/>
                                        </p:tgtEl>
                                        <p:attrNameLst>
                                          <p:attrName>style.visibility</p:attrName>
                                        </p:attrNameLst>
                                      </p:cBhvr>
                                      <p:to>
                                        <p:strVal val="visible"/>
                                      </p:to>
                                    </p:set>
                                    <p:animEffect transition="in" filter="fade">
                                      <p:cBhvr>
                                        <p:cTn id="27" dur="600"/>
                                        <p:tgtEl>
                                          <p:spTgt spid="637"/>
                                        </p:tgtEl>
                                      </p:cBhvr>
                                    </p:animEffect>
                                    <p:anim calcmode="lin" valueType="num">
                                      <p:cBhvr>
                                        <p:cTn id="28" dur="600" fill="hold"/>
                                        <p:tgtEl>
                                          <p:spTgt spid="637"/>
                                        </p:tgtEl>
                                        <p:attrNameLst>
                                          <p:attrName>ppt_x</p:attrName>
                                        </p:attrNameLst>
                                      </p:cBhvr>
                                      <p:tavLst>
                                        <p:tav tm="0">
                                          <p:val>
                                            <p:strVal val="#ppt_x"/>
                                          </p:val>
                                        </p:tav>
                                        <p:tav tm="100000">
                                          <p:val>
                                            <p:strVal val="#ppt_x"/>
                                          </p:val>
                                        </p:tav>
                                      </p:tavLst>
                                    </p:anim>
                                    <p:anim calcmode="lin" valueType="num">
                                      <p:cBhvr>
                                        <p:cTn id="29" dur="600" fill="hold"/>
                                        <p:tgtEl>
                                          <p:spTgt spid="6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49623" name="文本框 2"/>
          <p:cNvSpPr txBox="1"/>
          <p:nvPr userDrawn="1"/>
        </p:nvSpPr>
        <p:spPr>
          <a:xfrm>
            <a:off x="0" y="3667885"/>
            <a:ext cx="12325349" cy="3631763"/>
          </a:xfrm>
          <a:prstGeom prst="rect">
            <a:avLst/>
          </a:prstGeom>
          <a:noFill/>
        </p:spPr>
        <p:txBody>
          <a:bodyPr wrap="square" rtlCol="0">
            <a:spAutoFit/>
          </a:bodyPr>
          <a:lstStyle/>
          <a:p>
            <a:pPr algn="r"/>
            <a:r>
              <a:rPr lang="en-US" altLang="zh-CN" sz="11500" b="1" dirty="0">
                <a:solidFill>
                  <a:prstClr val="black">
                    <a:lumMod val="75000"/>
                    <a:lumOff val="25000"/>
                    <a:alpha val="2000"/>
                  </a:prstClr>
                </a:solidFill>
              </a:rPr>
              <a:t>OCTA INNOVATIONS</a:t>
            </a:r>
            <a:endParaRPr lang="zh-CN" altLang="en-US" sz="11500" b="1" dirty="0">
              <a:solidFill>
                <a:prstClr val="black">
                  <a:lumMod val="75000"/>
                  <a:lumOff val="25000"/>
                  <a:alpha val="2000"/>
                </a:prstClr>
              </a:solidFill>
            </a:endParaRPr>
          </a:p>
        </p:txBody>
      </p:sp>
      <p:grpSp>
        <p:nvGrpSpPr>
          <p:cNvPr id="613" name="组 9"/>
          <p:cNvGrpSpPr/>
          <p:nvPr userDrawn="1"/>
        </p:nvGrpSpPr>
        <p:grpSpPr>
          <a:xfrm>
            <a:off x="692556" y="1745652"/>
            <a:ext cx="4427018" cy="1330722"/>
            <a:chOff x="692556" y="1745652"/>
            <a:chExt cx="4427018" cy="1330722"/>
          </a:xfrm>
        </p:grpSpPr>
        <p:pic>
          <p:nvPicPr>
            <p:cNvPr id="2097562" name="图片 4"/>
            <p:cNvPicPr>
              <a:picLocks noChangeAspect="1"/>
            </p:cNvPicPr>
            <p:nvPr/>
          </p:nvPicPr>
          <p:blipFill>
            <a:blip r:embed="rId2" cstate="print"/>
            <a:stretch>
              <a:fillRect/>
            </a:stretch>
          </p:blipFill>
          <p:spPr>
            <a:xfrm>
              <a:off x="692556" y="1858843"/>
              <a:ext cx="1080000" cy="1080000"/>
            </a:xfrm>
            <a:prstGeom prst="rect">
              <a:avLst/>
            </a:prstGeom>
          </p:spPr>
        </p:pic>
        <p:grpSp>
          <p:nvGrpSpPr>
            <p:cNvPr id="614" name="组 1"/>
            <p:cNvGrpSpPr/>
            <p:nvPr/>
          </p:nvGrpSpPr>
          <p:grpSpPr>
            <a:xfrm>
              <a:off x="2092615" y="1745652"/>
              <a:ext cx="3026959" cy="1330722"/>
              <a:chOff x="-893209" y="3923279"/>
              <a:chExt cx="3026959" cy="1330722"/>
            </a:xfrm>
          </p:grpSpPr>
          <p:sp>
            <p:nvSpPr>
              <p:cNvPr id="1049624" name="Shape 244"/>
              <p:cNvSpPr/>
              <p:nvPr/>
            </p:nvSpPr>
            <p:spPr>
              <a:xfrm>
                <a:off x="-859958" y="3923279"/>
                <a:ext cx="2993708"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Andrew Martin</a:t>
                </a:r>
              </a:p>
            </p:txBody>
          </p:sp>
          <p:grpSp>
            <p:nvGrpSpPr>
              <p:cNvPr id="615" name="组 51"/>
              <p:cNvGrpSpPr/>
              <p:nvPr/>
            </p:nvGrpSpPr>
            <p:grpSpPr>
              <a:xfrm>
                <a:off x="1175771" y="3973522"/>
                <a:ext cx="673996" cy="307777"/>
                <a:chOff x="5089162" y="1306407"/>
                <a:chExt cx="673996" cy="307777"/>
              </a:xfrm>
            </p:grpSpPr>
            <p:sp>
              <p:nvSpPr>
                <p:cNvPr id="1049625" name="圆角矩形 9"/>
                <p:cNvSpPr/>
                <p:nvPr/>
              </p:nvSpPr>
              <p:spPr>
                <a:xfrm>
                  <a:off x="5089162" y="1313675"/>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26" name="矩形 10"/>
                <p:cNvSpPr/>
                <p:nvPr/>
              </p:nvSpPr>
              <p:spPr>
                <a:xfrm>
                  <a:off x="5154292" y="1306407"/>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sp>
            <p:nvSpPr>
              <p:cNvPr id="1049627" name="矩形 8"/>
              <p:cNvSpPr/>
              <p:nvPr/>
            </p:nvSpPr>
            <p:spPr>
              <a:xfrm>
                <a:off x="-893209" y="4330671"/>
                <a:ext cx="3026959" cy="923330"/>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牛津大学网络空间  安全中心主任</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可信计算国际标准组专家 </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主办多届国际可信计算学术会议</a:t>
                </a:r>
              </a:p>
            </p:txBody>
          </p:sp>
        </p:grpSp>
      </p:grpSp>
      <p:grpSp>
        <p:nvGrpSpPr>
          <p:cNvPr id="616" name="组 11"/>
          <p:cNvGrpSpPr/>
          <p:nvPr userDrawn="1"/>
        </p:nvGrpSpPr>
        <p:grpSpPr>
          <a:xfrm>
            <a:off x="6264847" y="1577414"/>
            <a:ext cx="4997331" cy="1584637"/>
            <a:chOff x="6264847" y="1577414"/>
            <a:chExt cx="4997331" cy="1584637"/>
          </a:xfrm>
        </p:grpSpPr>
        <p:pic>
          <p:nvPicPr>
            <p:cNvPr id="2097563" name="图片 12"/>
            <p:cNvPicPr>
              <a:picLocks noChangeAspect="1"/>
            </p:cNvPicPr>
            <p:nvPr/>
          </p:nvPicPr>
          <p:blipFill>
            <a:blip r:embed="rId3" cstate="print"/>
            <a:stretch>
              <a:fillRect/>
            </a:stretch>
          </p:blipFill>
          <p:spPr>
            <a:xfrm>
              <a:off x="6264847" y="1627657"/>
              <a:ext cx="1080000" cy="1080000"/>
            </a:xfrm>
            <a:prstGeom prst="rect">
              <a:avLst/>
            </a:prstGeom>
          </p:spPr>
        </p:pic>
        <p:grpSp>
          <p:nvGrpSpPr>
            <p:cNvPr id="617" name="组 2"/>
            <p:cNvGrpSpPr/>
            <p:nvPr/>
          </p:nvGrpSpPr>
          <p:grpSpPr>
            <a:xfrm>
              <a:off x="7660706" y="1577414"/>
              <a:ext cx="3601472" cy="1584637"/>
              <a:chOff x="5599678" y="1940690"/>
              <a:chExt cx="3601472" cy="1584637"/>
            </a:xfrm>
          </p:grpSpPr>
          <p:sp>
            <p:nvSpPr>
              <p:cNvPr id="1049628" name="Shape 244"/>
              <p:cNvSpPr/>
              <p:nvPr/>
            </p:nvSpPr>
            <p:spPr>
              <a:xfrm>
                <a:off x="5632929" y="1940690"/>
                <a:ext cx="2993708"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David </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Wallom</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grpSp>
            <p:nvGrpSpPr>
              <p:cNvPr id="618" name="组 57"/>
              <p:cNvGrpSpPr/>
              <p:nvPr/>
            </p:nvGrpSpPr>
            <p:grpSpPr>
              <a:xfrm>
                <a:off x="7611506" y="1990933"/>
                <a:ext cx="673996" cy="307777"/>
                <a:chOff x="5074874" y="1306407"/>
                <a:chExt cx="673996" cy="307777"/>
              </a:xfrm>
            </p:grpSpPr>
            <p:sp>
              <p:nvSpPr>
                <p:cNvPr id="1049629" name="圆角矩形 17"/>
                <p:cNvSpPr/>
                <p:nvPr/>
              </p:nvSpPr>
              <p:spPr>
                <a:xfrm>
                  <a:off x="5074874" y="1313675"/>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30" name="矩形 18"/>
                <p:cNvSpPr/>
                <p:nvPr/>
              </p:nvSpPr>
              <p:spPr>
                <a:xfrm>
                  <a:off x="5140004" y="1306407"/>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sp>
            <p:nvSpPr>
              <p:cNvPr id="1049631" name="矩形 16"/>
              <p:cNvSpPr/>
              <p:nvPr/>
            </p:nvSpPr>
            <p:spPr>
              <a:xfrm>
                <a:off x="5599678" y="2348082"/>
                <a:ext cx="3601472" cy="1177245"/>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牛津大学</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OeRC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研究院  创院副院长</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牛津大学未来计算研究中心 </a:t>
                </a:r>
                <a:r>
                  <a:rPr lang="en-US" altLang="zh-CN" dirty="0">
                    <a:solidFill>
                      <a:schemeClr val="bg1">
                        <a:lumMod val="65000"/>
                      </a:schemeClr>
                    </a:solidFill>
                    <a:latin typeface="微软雅黑" panose="020B0503020204020204" pitchFamily="34" charset="-122"/>
                    <a:ea typeface="微软雅黑" panose="020B0503020204020204" pitchFamily="34" charset="-122"/>
                    <a:cs typeface="FZZhengHeiS-DB-GB" charset="-122"/>
                  </a:rPr>
                  <a:t>JAMES MARTIN FELLOW</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英国政府通讯总部信息安全专家</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英国太空计划顾问团成员</a:t>
                </a:r>
              </a:p>
            </p:txBody>
          </p:sp>
        </p:grpSp>
      </p:grpSp>
      <p:grpSp>
        <p:nvGrpSpPr>
          <p:cNvPr id="619" name="组 10"/>
          <p:cNvGrpSpPr/>
          <p:nvPr userDrawn="1"/>
        </p:nvGrpSpPr>
        <p:grpSpPr>
          <a:xfrm>
            <a:off x="6264847" y="3564468"/>
            <a:ext cx="4997331" cy="1584637"/>
            <a:chOff x="696756" y="3564468"/>
            <a:chExt cx="4997331" cy="1584637"/>
          </a:xfrm>
        </p:grpSpPr>
        <p:pic>
          <p:nvPicPr>
            <p:cNvPr id="2097564" name="图片 20"/>
            <p:cNvPicPr>
              <a:picLocks noChangeAspect="1"/>
            </p:cNvPicPr>
            <p:nvPr/>
          </p:nvPicPr>
          <p:blipFill>
            <a:blip r:embed="rId4" cstate="print"/>
            <a:stretch>
              <a:fillRect/>
            </a:stretch>
          </p:blipFill>
          <p:spPr>
            <a:xfrm>
              <a:off x="696756" y="3621979"/>
              <a:ext cx="1080000" cy="1080000"/>
            </a:xfrm>
            <a:prstGeom prst="rect">
              <a:avLst/>
            </a:prstGeom>
          </p:spPr>
        </p:pic>
        <p:grpSp>
          <p:nvGrpSpPr>
            <p:cNvPr id="620" name="组 3"/>
            <p:cNvGrpSpPr/>
            <p:nvPr/>
          </p:nvGrpSpPr>
          <p:grpSpPr>
            <a:xfrm>
              <a:off x="2092615" y="3564468"/>
              <a:ext cx="3601472" cy="1584637"/>
              <a:chOff x="0" y="3671484"/>
              <a:chExt cx="3601472" cy="1584637"/>
            </a:xfrm>
          </p:grpSpPr>
          <p:sp>
            <p:nvSpPr>
              <p:cNvPr id="1049632" name="Shape 244"/>
              <p:cNvSpPr/>
              <p:nvPr/>
            </p:nvSpPr>
            <p:spPr>
              <a:xfrm>
                <a:off x="33251" y="3671484"/>
                <a:ext cx="2993708"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卿思汉</a:t>
                </a:r>
              </a:p>
            </p:txBody>
          </p:sp>
          <p:grpSp>
            <p:nvGrpSpPr>
              <p:cNvPr id="621" name="组 62"/>
              <p:cNvGrpSpPr/>
              <p:nvPr/>
            </p:nvGrpSpPr>
            <p:grpSpPr>
              <a:xfrm>
                <a:off x="976019" y="3721727"/>
                <a:ext cx="673996" cy="307777"/>
                <a:chOff x="5089162" y="1306407"/>
                <a:chExt cx="673996" cy="307777"/>
              </a:xfrm>
            </p:grpSpPr>
            <p:sp>
              <p:nvSpPr>
                <p:cNvPr id="1049633" name="圆角矩形 25"/>
                <p:cNvSpPr/>
                <p:nvPr/>
              </p:nvSpPr>
              <p:spPr>
                <a:xfrm>
                  <a:off x="5089162" y="1313675"/>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34" name="矩形 26"/>
                <p:cNvSpPr/>
                <p:nvPr/>
              </p:nvSpPr>
              <p:spPr>
                <a:xfrm>
                  <a:off x="5154292" y="1306407"/>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sp>
            <p:nvSpPr>
              <p:cNvPr id="1049635" name="矩形 24"/>
              <p:cNvSpPr/>
              <p:nvPr/>
            </p:nvSpPr>
            <p:spPr>
              <a:xfrm>
                <a:off x="0" y="4078876"/>
                <a:ext cx="3601472" cy="1177245"/>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中科院首席研究员</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全国信息安全标准化技术委员会委员</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可信计算国家标准工作组组长</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国家保密局技术顾问</a:t>
                </a:r>
              </a:p>
            </p:txBody>
          </p:sp>
        </p:grpSp>
      </p:grpSp>
      <p:grpSp>
        <p:nvGrpSpPr>
          <p:cNvPr id="622" name="组 12"/>
          <p:cNvGrpSpPr/>
          <p:nvPr userDrawn="1"/>
        </p:nvGrpSpPr>
        <p:grpSpPr>
          <a:xfrm>
            <a:off x="692556" y="3564468"/>
            <a:ext cx="4966288" cy="1330722"/>
            <a:chOff x="6295890" y="3564468"/>
            <a:chExt cx="4966288" cy="1330722"/>
          </a:xfrm>
        </p:grpSpPr>
        <p:pic>
          <p:nvPicPr>
            <p:cNvPr id="2097565" name="图片 28"/>
            <p:cNvPicPr>
              <a:picLocks noChangeAspect="1"/>
            </p:cNvPicPr>
            <p:nvPr/>
          </p:nvPicPr>
          <p:blipFill>
            <a:blip r:embed="rId5" cstate="print"/>
            <a:stretch>
              <a:fillRect/>
            </a:stretch>
          </p:blipFill>
          <p:spPr>
            <a:xfrm>
              <a:off x="6295890" y="3614711"/>
              <a:ext cx="1080000" cy="1080000"/>
            </a:xfrm>
            <a:prstGeom prst="rect">
              <a:avLst/>
            </a:prstGeom>
          </p:spPr>
        </p:pic>
        <p:grpSp>
          <p:nvGrpSpPr>
            <p:cNvPr id="623" name="组 66"/>
            <p:cNvGrpSpPr/>
            <p:nvPr/>
          </p:nvGrpSpPr>
          <p:grpSpPr>
            <a:xfrm>
              <a:off x="7660706" y="3564468"/>
              <a:ext cx="3601472" cy="1330722"/>
              <a:chOff x="0" y="3671484"/>
              <a:chExt cx="3601472" cy="1330722"/>
            </a:xfrm>
          </p:grpSpPr>
          <p:sp>
            <p:nvSpPr>
              <p:cNvPr id="1049636" name="Shape 244"/>
              <p:cNvSpPr/>
              <p:nvPr/>
            </p:nvSpPr>
            <p:spPr>
              <a:xfrm>
                <a:off x="33251" y="3671484"/>
                <a:ext cx="2993708"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吴中海</a:t>
                </a:r>
              </a:p>
            </p:txBody>
          </p:sp>
          <p:grpSp>
            <p:nvGrpSpPr>
              <p:cNvPr id="624" name="组 68"/>
              <p:cNvGrpSpPr/>
              <p:nvPr/>
            </p:nvGrpSpPr>
            <p:grpSpPr>
              <a:xfrm>
                <a:off x="976019" y="3721727"/>
                <a:ext cx="673996" cy="307777"/>
                <a:chOff x="5089162" y="1306407"/>
                <a:chExt cx="673996" cy="307777"/>
              </a:xfrm>
            </p:grpSpPr>
            <p:sp>
              <p:nvSpPr>
                <p:cNvPr id="1049637" name="圆角矩形 33"/>
                <p:cNvSpPr/>
                <p:nvPr/>
              </p:nvSpPr>
              <p:spPr>
                <a:xfrm>
                  <a:off x="5089162" y="1313675"/>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38" name="矩形 34"/>
                <p:cNvSpPr/>
                <p:nvPr/>
              </p:nvSpPr>
              <p:spPr>
                <a:xfrm>
                  <a:off x="5154292" y="1306407"/>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sp>
            <p:nvSpPr>
              <p:cNvPr id="1049639" name="矩形 32"/>
              <p:cNvSpPr/>
              <p:nvPr/>
            </p:nvSpPr>
            <p:spPr>
              <a:xfrm>
                <a:off x="0" y="4078876"/>
                <a:ext cx="3601472" cy="923330"/>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北京市大数据研究院  副院长</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北京大学软件与微电子学院  常务副院长</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获得多项国家级和省部级奖项</a:t>
                </a:r>
              </a:p>
            </p:txBody>
          </p:sp>
        </p:grpSp>
      </p:grpSp>
      <p:grpSp>
        <p:nvGrpSpPr>
          <p:cNvPr id="625" name="组 13"/>
          <p:cNvGrpSpPr/>
          <p:nvPr userDrawn="1"/>
        </p:nvGrpSpPr>
        <p:grpSpPr>
          <a:xfrm>
            <a:off x="692556" y="5295919"/>
            <a:ext cx="5111231" cy="1137511"/>
            <a:chOff x="6295890" y="5295919"/>
            <a:chExt cx="5111231" cy="1137511"/>
          </a:xfrm>
        </p:grpSpPr>
        <p:pic>
          <p:nvPicPr>
            <p:cNvPr id="2097566" name="图片 36"/>
            <p:cNvPicPr>
              <a:picLocks noChangeAspect="1"/>
            </p:cNvPicPr>
            <p:nvPr/>
          </p:nvPicPr>
          <p:blipFill>
            <a:blip r:embed="rId6" cstate="print"/>
            <a:stretch>
              <a:fillRect/>
            </a:stretch>
          </p:blipFill>
          <p:spPr>
            <a:xfrm>
              <a:off x="6295890" y="5353430"/>
              <a:ext cx="1080000" cy="1080000"/>
            </a:xfrm>
            <a:prstGeom prst="rect">
              <a:avLst/>
            </a:prstGeom>
          </p:spPr>
        </p:pic>
        <p:grpSp>
          <p:nvGrpSpPr>
            <p:cNvPr id="626" name="组 72"/>
            <p:cNvGrpSpPr/>
            <p:nvPr/>
          </p:nvGrpSpPr>
          <p:grpSpPr>
            <a:xfrm>
              <a:off x="7693957" y="5295919"/>
              <a:ext cx="3713164" cy="1076806"/>
              <a:chOff x="0" y="3671484"/>
              <a:chExt cx="3713164" cy="1076806"/>
            </a:xfrm>
          </p:grpSpPr>
          <p:sp>
            <p:nvSpPr>
              <p:cNvPr id="1049640" name="Shape 244"/>
              <p:cNvSpPr/>
              <p:nvPr/>
            </p:nvSpPr>
            <p:spPr>
              <a:xfrm>
                <a:off x="33251" y="3671484"/>
                <a:ext cx="2993708"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沈晴霓</a:t>
                </a:r>
              </a:p>
            </p:txBody>
          </p:sp>
          <p:grpSp>
            <p:nvGrpSpPr>
              <p:cNvPr id="627" name="组 74"/>
              <p:cNvGrpSpPr/>
              <p:nvPr/>
            </p:nvGrpSpPr>
            <p:grpSpPr>
              <a:xfrm>
                <a:off x="976019" y="3721727"/>
                <a:ext cx="673996" cy="307777"/>
                <a:chOff x="5089162" y="1306407"/>
                <a:chExt cx="673996" cy="307777"/>
              </a:xfrm>
            </p:grpSpPr>
            <p:sp>
              <p:nvSpPr>
                <p:cNvPr id="1049641" name="圆角矩形 41"/>
                <p:cNvSpPr/>
                <p:nvPr/>
              </p:nvSpPr>
              <p:spPr>
                <a:xfrm>
                  <a:off x="5089162" y="1313675"/>
                  <a:ext cx="673996" cy="29324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2" name="矩形 42"/>
                <p:cNvSpPr/>
                <p:nvPr/>
              </p:nvSpPr>
              <p:spPr>
                <a:xfrm>
                  <a:off x="5154292" y="1306407"/>
                  <a:ext cx="543739"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FZZhengHeiS-DB-GB" charset="-122"/>
                    </a:rPr>
                    <a:t>教授</a:t>
                  </a:r>
                  <a:endParaRPr lang="zh-CN" altLang="en-US" sz="1400" dirty="0">
                    <a:solidFill>
                      <a:schemeClr val="bg1"/>
                    </a:solidFill>
                  </a:endParaRPr>
                </a:p>
              </p:txBody>
            </p:sp>
          </p:grpSp>
          <p:sp>
            <p:nvSpPr>
              <p:cNvPr id="1049643" name="矩形 40"/>
              <p:cNvSpPr/>
              <p:nvPr/>
            </p:nvSpPr>
            <p:spPr>
              <a:xfrm>
                <a:off x="0" y="4078876"/>
                <a:ext cx="3713164" cy="669414"/>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北京大学信息安全系主任</a:t>
                </a:r>
              </a:p>
              <a:p>
                <a:pPr>
                  <a:lnSpc>
                    <a:spcPct val="150000"/>
                  </a:lnSpc>
                  <a:defRPr sz="1100">
                    <a:solidFill>
                      <a:srgbClr val="FFFFFF"/>
                    </a:solidFill>
                    <a:latin typeface="+mn-lt"/>
                    <a:ea typeface="+mn-ea"/>
                    <a:cs typeface="+mn-cs"/>
                    <a:sym typeface="Helvetica"/>
                  </a:defRPr>
                </a:pP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负责和参加了</a:t>
                </a:r>
                <a:r>
                  <a:rPr lang="en-US" altLang="zh-CN" dirty="0">
                    <a:solidFill>
                      <a:schemeClr val="bg1">
                        <a:lumMod val="65000"/>
                      </a:schemeClr>
                    </a:solidFill>
                    <a:latin typeface="微软雅黑" panose="020B0503020204020204" pitchFamily="34" charset="-122"/>
                    <a:ea typeface="微软雅黑" panose="020B0503020204020204" pitchFamily="34" charset="-122"/>
                    <a:cs typeface="FZZhengHeiS-DB-GB" charset="-122"/>
                  </a:rPr>
                  <a:t>20</a:t>
                </a:r>
                <a:r>
                  <a:rPr lang="zh-CN" altLang="en-US"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多项国家级、省部级和企业合作科研项目</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500"/>
                                        <p:tgtEl>
                                          <p:spTgt spid="613"/>
                                        </p:tgtEl>
                                      </p:cBhvr>
                                    </p:animEffect>
                                    <p:anim calcmode="lin" valueType="num">
                                      <p:cBhvr>
                                        <p:cTn id="8" dur="500" fill="hold"/>
                                        <p:tgtEl>
                                          <p:spTgt spid="613"/>
                                        </p:tgtEl>
                                        <p:attrNameLst>
                                          <p:attrName>ppt_x</p:attrName>
                                        </p:attrNameLst>
                                      </p:cBhvr>
                                      <p:tavLst>
                                        <p:tav tm="0">
                                          <p:val>
                                            <p:strVal val="#ppt_x"/>
                                          </p:val>
                                        </p:tav>
                                        <p:tav tm="100000">
                                          <p:val>
                                            <p:strVal val="#ppt_x"/>
                                          </p:val>
                                        </p:tav>
                                      </p:tavLst>
                                    </p:anim>
                                    <p:anim calcmode="lin" valueType="num">
                                      <p:cBhvr>
                                        <p:cTn id="9" dur="500" fill="hold"/>
                                        <p:tgtEl>
                                          <p:spTgt spid="6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22"/>
                                        </p:tgtEl>
                                        <p:attrNameLst>
                                          <p:attrName>style.visibility</p:attrName>
                                        </p:attrNameLst>
                                      </p:cBhvr>
                                      <p:to>
                                        <p:strVal val="visible"/>
                                      </p:to>
                                    </p:set>
                                    <p:animEffect transition="in" filter="fade">
                                      <p:cBhvr>
                                        <p:cTn id="12" dur="500"/>
                                        <p:tgtEl>
                                          <p:spTgt spid="622"/>
                                        </p:tgtEl>
                                      </p:cBhvr>
                                    </p:animEffect>
                                    <p:anim calcmode="lin" valueType="num">
                                      <p:cBhvr>
                                        <p:cTn id="13" dur="500" fill="hold"/>
                                        <p:tgtEl>
                                          <p:spTgt spid="622"/>
                                        </p:tgtEl>
                                        <p:attrNameLst>
                                          <p:attrName>ppt_x</p:attrName>
                                        </p:attrNameLst>
                                      </p:cBhvr>
                                      <p:tavLst>
                                        <p:tav tm="0">
                                          <p:val>
                                            <p:strVal val="#ppt_x"/>
                                          </p:val>
                                        </p:tav>
                                        <p:tav tm="100000">
                                          <p:val>
                                            <p:strVal val="#ppt_x"/>
                                          </p:val>
                                        </p:tav>
                                      </p:tavLst>
                                    </p:anim>
                                    <p:anim calcmode="lin" valueType="num">
                                      <p:cBhvr>
                                        <p:cTn id="14" dur="500" fill="hold"/>
                                        <p:tgtEl>
                                          <p:spTgt spid="6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25"/>
                                        </p:tgtEl>
                                        <p:attrNameLst>
                                          <p:attrName>style.visibility</p:attrName>
                                        </p:attrNameLst>
                                      </p:cBhvr>
                                      <p:to>
                                        <p:strVal val="visible"/>
                                      </p:to>
                                    </p:set>
                                    <p:animEffect transition="in" filter="fade">
                                      <p:cBhvr>
                                        <p:cTn id="17" dur="500"/>
                                        <p:tgtEl>
                                          <p:spTgt spid="625"/>
                                        </p:tgtEl>
                                      </p:cBhvr>
                                    </p:animEffect>
                                    <p:anim calcmode="lin" valueType="num">
                                      <p:cBhvr>
                                        <p:cTn id="18" dur="500" fill="hold"/>
                                        <p:tgtEl>
                                          <p:spTgt spid="625"/>
                                        </p:tgtEl>
                                        <p:attrNameLst>
                                          <p:attrName>ppt_x</p:attrName>
                                        </p:attrNameLst>
                                      </p:cBhvr>
                                      <p:tavLst>
                                        <p:tav tm="0">
                                          <p:val>
                                            <p:strVal val="#ppt_x"/>
                                          </p:val>
                                        </p:tav>
                                        <p:tav tm="100000">
                                          <p:val>
                                            <p:strVal val="#ppt_x"/>
                                          </p:val>
                                        </p:tav>
                                      </p:tavLst>
                                    </p:anim>
                                    <p:anim calcmode="lin" valueType="num">
                                      <p:cBhvr>
                                        <p:cTn id="19" dur="500" fill="hold"/>
                                        <p:tgtEl>
                                          <p:spTgt spid="6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16"/>
                                        </p:tgtEl>
                                        <p:attrNameLst>
                                          <p:attrName>style.visibility</p:attrName>
                                        </p:attrNameLst>
                                      </p:cBhvr>
                                      <p:to>
                                        <p:strVal val="visible"/>
                                      </p:to>
                                    </p:set>
                                    <p:animEffect transition="in" filter="fade">
                                      <p:cBhvr>
                                        <p:cTn id="22" dur="500"/>
                                        <p:tgtEl>
                                          <p:spTgt spid="616"/>
                                        </p:tgtEl>
                                      </p:cBhvr>
                                    </p:animEffect>
                                    <p:anim calcmode="lin" valueType="num">
                                      <p:cBhvr>
                                        <p:cTn id="23" dur="500" fill="hold"/>
                                        <p:tgtEl>
                                          <p:spTgt spid="616"/>
                                        </p:tgtEl>
                                        <p:attrNameLst>
                                          <p:attrName>ppt_x</p:attrName>
                                        </p:attrNameLst>
                                      </p:cBhvr>
                                      <p:tavLst>
                                        <p:tav tm="0">
                                          <p:val>
                                            <p:strVal val="#ppt_x"/>
                                          </p:val>
                                        </p:tav>
                                        <p:tav tm="100000">
                                          <p:val>
                                            <p:strVal val="#ppt_x"/>
                                          </p:val>
                                        </p:tav>
                                      </p:tavLst>
                                    </p:anim>
                                    <p:anim calcmode="lin" valueType="num">
                                      <p:cBhvr>
                                        <p:cTn id="24" dur="500" fill="hold"/>
                                        <p:tgtEl>
                                          <p:spTgt spid="6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19"/>
                                        </p:tgtEl>
                                        <p:attrNameLst>
                                          <p:attrName>style.visibility</p:attrName>
                                        </p:attrNameLst>
                                      </p:cBhvr>
                                      <p:to>
                                        <p:strVal val="visible"/>
                                      </p:to>
                                    </p:set>
                                    <p:animEffect transition="in" filter="fade">
                                      <p:cBhvr>
                                        <p:cTn id="27" dur="500"/>
                                        <p:tgtEl>
                                          <p:spTgt spid="619"/>
                                        </p:tgtEl>
                                      </p:cBhvr>
                                    </p:animEffect>
                                    <p:anim calcmode="lin" valueType="num">
                                      <p:cBhvr>
                                        <p:cTn id="28" dur="500" fill="hold"/>
                                        <p:tgtEl>
                                          <p:spTgt spid="619"/>
                                        </p:tgtEl>
                                        <p:attrNameLst>
                                          <p:attrName>ppt_x</p:attrName>
                                        </p:attrNameLst>
                                      </p:cBhvr>
                                      <p:tavLst>
                                        <p:tav tm="0">
                                          <p:val>
                                            <p:strVal val="#ppt_x"/>
                                          </p:val>
                                        </p:tav>
                                        <p:tav tm="100000">
                                          <p:val>
                                            <p:strVal val="#ppt_x"/>
                                          </p:val>
                                        </p:tav>
                                      </p:tavLst>
                                    </p:anim>
                                    <p:anim calcmode="lin" valueType="num">
                                      <p:cBhvr>
                                        <p:cTn id="29" dur="500" fill="hold"/>
                                        <p:tgtEl>
                                          <p:spTgt spid="6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1049669" name="矩形 2"/>
          <p:cNvSpPr/>
          <p:nvPr userDrawn="1"/>
        </p:nvSpPr>
        <p:spPr>
          <a:xfrm>
            <a:off x="6678385" y="2197077"/>
            <a:ext cx="4655253" cy="2954655"/>
          </a:xfrm>
          <a:prstGeom prst="rect">
            <a:avLst/>
          </a:prstGeom>
        </p:spPr>
        <p:txBody>
          <a:bodyPr wrap="square">
            <a:spAutoFit/>
          </a:bodyPr>
          <a:lstStyle/>
          <a:p>
            <a:pPr>
              <a:lnSpc>
                <a:spcPct val="150000"/>
              </a:lnSpc>
            </a:pPr>
            <a:r>
              <a:rPr lang="zh-CN" altLang="en-US" sz="1600" b="1" dirty="0">
                <a:gradFill>
                  <a:gsLst>
                    <a:gs pos="0">
                      <a:srgbClr val="00A8D2"/>
                    </a:gs>
                    <a:gs pos="100000">
                      <a:srgbClr val="1EBAA3"/>
                    </a:gs>
                  </a:gsLst>
                  <a:lin ang="21594000" scaled="0"/>
                </a:gradFill>
                <a:latin typeface="Microsoft YaHei" charset="-122"/>
                <a:ea typeface="Microsoft YaHei" charset="-122"/>
                <a:cs typeface="Microsoft YaHei" charset="-122"/>
              </a:rPr>
              <a:t>预判</a:t>
            </a:r>
            <a:r>
              <a:rPr lang="zh-CN" altLang="zh-CN" sz="1600" b="1" dirty="0">
                <a:gradFill>
                  <a:gsLst>
                    <a:gs pos="0">
                      <a:srgbClr val="00A8D2"/>
                    </a:gs>
                    <a:gs pos="100000">
                      <a:srgbClr val="1EBAA3"/>
                    </a:gs>
                  </a:gsLst>
                  <a:lin ang="21594000" scaled="0"/>
                </a:gradFill>
                <a:latin typeface="Microsoft YaHei" charset="-122"/>
                <a:ea typeface="Microsoft YaHei" charset="-122"/>
                <a:cs typeface="Microsoft YaHei" charset="-122"/>
              </a:rPr>
              <a:t> </a:t>
            </a:r>
            <a:r>
              <a:rPr lang="en-US" altLang="zh-CN" sz="1600" b="1" dirty="0">
                <a:gradFill>
                  <a:gsLst>
                    <a:gs pos="0">
                      <a:srgbClr val="00A8D2"/>
                    </a:gs>
                    <a:gs pos="100000">
                      <a:srgbClr val="1EBAA3"/>
                    </a:gs>
                  </a:gsLst>
                  <a:lin ang="21594000" scaled="0"/>
                </a:gradFill>
                <a:latin typeface="Microsoft YaHei" charset="-122"/>
                <a:ea typeface="Microsoft YaHei" charset="-122"/>
                <a:cs typeface="Microsoft YaHei" charset="-122"/>
              </a:rPr>
              <a:t>(Predict)</a:t>
            </a:r>
            <a:r>
              <a:rPr lang="zh-CN" altLang="en-US" sz="1600" b="1" dirty="0">
                <a:gradFill>
                  <a:gsLst>
                    <a:gs pos="0">
                      <a:srgbClr val="00A8D2"/>
                    </a:gs>
                    <a:gs pos="100000">
                      <a:srgbClr val="1EBAA3"/>
                    </a:gs>
                  </a:gsLst>
                  <a:lin ang="21594000" scaled="0"/>
                </a:gradFill>
                <a:latin typeface="Microsoft YaHei" charset="-122"/>
                <a:ea typeface="Microsoft YaHei" charset="-122"/>
                <a:cs typeface="Microsoft YaHei" charset="-122"/>
              </a:rPr>
              <a:t> </a:t>
            </a:r>
            <a:r>
              <a:rPr lang="en-US" altLang="zh-CN" sz="1600" b="1" dirty="0">
                <a:gradFill>
                  <a:gsLst>
                    <a:gs pos="0">
                      <a:srgbClr val="00A8D2"/>
                    </a:gs>
                    <a:gs pos="100000">
                      <a:srgbClr val="1EBAA3"/>
                    </a:gs>
                  </a:gsLst>
                  <a:lin ang="21594000" scaled="0"/>
                </a:gradFill>
                <a:latin typeface="Microsoft YaHei" charset="-122"/>
                <a:ea typeface="Microsoft YaHei" charset="-122"/>
                <a:cs typeface="Microsoft YaHei" charset="-122"/>
              </a:rPr>
              <a:t>——</a:t>
            </a:r>
            <a:r>
              <a:rPr lang="zh-CN" altLang="en-US" sz="2000" b="1" dirty="0">
                <a:gradFill>
                  <a:gsLst>
                    <a:gs pos="0">
                      <a:srgbClr val="00A8D2"/>
                    </a:gs>
                    <a:gs pos="100000">
                      <a:srgbClr val="1EBAA3"/>
                    </a:gs>
                  </a:gsLst>
                  <a:lin ang="21594000" scaled="0"/>
                </a:gradFill>
                <a:latin typeface="Microsoft YaHei" charset="-122"/>
                <a:ea typeface="Microsoft YaHei" charset="-122"/>
                <a:cs typeface="Microsoft YaHei" charset="-122"/>
              </a:rPr>
              <a:t>攻击行为预判</a:t>
            </a:r>
          </a:p>
          <a:p>
            <a:pPr>
              <a:lnSpc>
                <a:spcPct val="15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威胁态势感知</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a:p>
            <a:pPr>
              <a:lnSpc>
                <a:spcPct val="15000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基于用户行为日志和全球威胁情报聚合分析，感知信息系统面临的威胁态势的发生、发展，比黑客更快一步感知威胁。</a:t>
            </a:r>
          </a:p>
          <a:p>
            <a:pPr>
              <a:lnSpc>
                <a:spcPct val="15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攻击行为预判</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a:p>
            <a:pPr>
              <a:lnSpc>
                <a:spcPct val="150000"/>
              </a:lnSpc>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FZZhengHeiS-DB-GB" charset="-122"/>
              </a:rPr>
              <a:t>在大数据智能分析作用下，预判威胁并发出告警，并按紧急与危害程度对威胁进行分级归类通知或处置。</a:t>
            </a:r>
          </a:p>
        </p:txBody>
      </p:sp>
      <p:pic>
        <p:nvPicPr>
          <p:cNvPr id="2097572" name="图片 3"/>
          <p:cNvPicPr>
            <a:picLocks noChangeAspect="1"/>
          </p:cNvPicPr>
          <p:nvPr userDrawn="1"/>
        </p:nvPicPr>
        <p:blipFill>
          <a:blip r:embed="rId2" cstate="print"/>
          <a:stretch>
            <a:fillRect/>
          </a:stretch>
        </p:blipFill>
        <p:spPr>
          <a:xfrm>
            <a:off x="718457" y="1993234"/>
            <a:ext cx="5421085" cy="3492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9669"/>
                                        </p:tgtEl>
                                        <p:attrNameLst>
                                          <p:attrName>style.visibility</p:attrName>
                                        </p:attrNameLst>
                                      </p:cBhvr>
                                      <p:to>
                                        <p:strVal val="visible"/>
                                      </p:to>
                                    </p:set>
                                    <p:animEffect transition="in" filter="fade">
                                      <p:cBhvr>
                                        <p:cTn id="7" dur="500"/>
                                        <p:tgtEl>
                                          <p:spTgt spid="1049669"/>
                                        </p:tgtEl>
                                      </p:cBhvr>
                                    </p:animEffect>
                                    <p:anim calcmode="lin" valueType="num">
                                      <p:cBhvr>
                                        <p:cTn id="8" dur="500" fill="hold"/>
                                        <p:tgtEl>
                                          <p:spTgt spid="1049669"/>
                                        </p:tgtEl>
                                        <p:attrNameLst>
                                          <p:attrName>ppt_x</p:attrName>
                                        </p:attrNameLst>
                                      </p:cBhvr>
                                      <p:tavLst>
                                        <p:tav tm="0">
                                          <p:val>
                                            <p:strVal val="#ppt_x"/>
                                          </p:val>
                                        </p:tav>
                                        <p:tav tm="100000">
                                          <p:val>
                                            <p:strVal val="#ppt_x"/>
                                          </p:val>
                                        </p:tav>
                                      </p:tavLst>
                                    </p:anim>
                                    <p:anim calcmode="lin" valueType="num">
                                      <p:cBhvr>
                                        <p:cTn id="9" dur="500" fill="hold"/>
                                        <p:tgtEl>
                                          <p:spTgt spid="104966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97572"/>
                                        </p:tgtEl>
                                        <p:attrNameLst>
                                          <p:attrName>style.visibility</p:attrName>
                                        </p:attrNameLst>
                                      </p:cBhvr>
                                      <p:to>
                                        <p:strVal val="visible"/>
                                      </p:to>
                                    </p:set>
                                    <p:animEffect transition="in" filter="fade">
                                      <p:cBhvr>
                                        <p:cTn id="12" dur="500"/>
                                        <p:tgtEl>
                                          <p:spTgt spid="209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6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9685" name="矩形 34"/>
          <p:cNvSpPr/>
          <p:nvPr userDrawn="1"/>
        </p:nvSpPr>
        <p:spPr>
          <a:xfrm>
            <a:off x="3087949" y="3463897"/>
            <a:ext cx="6171503" cy="1411530"/>
          </a:xfrm>
          <a:custGeom>
            <a:avLst/>
            <a:gdLst>
              <a:gd name="connsiteX0" fmla="*/ 0 w 6342274"/>
              <a:gd name="connsiteY0" fmla="*/ 0 h 605180"/>
              <a:gd name="connsiteX1" fmla="*/ 6342274 w 6342274"/>
              <a:gd name="connsiteY1" fmla="*/ 0 h 605180"/>
              <a:gd name="connsiteX2" fmla="*/ 6342274 w 6342274"/>
              <a:gd name="connsiteY2" fmla="*/ 605180 h 605180"/>
              <a:gd name="connsiteX3" fmla="*/ 0 w 6342274"/>
              <a:gd name="connsiteY3" fmla="*/ 605180 h 605180"/>
              <a:gd name="connsiteX4" fmla="*/ 0 w 6342274"/>
              <a:gd name="connsiteY4" fmla="*/ 0 h 605180"/>
              <a:gd name="connsiteX0" fmla="*/ 3213463 w 6342274"/>
              <a:gd name="connsiteY0" fmla="*/ 0 h 1493454"/>
              <a:gd name="connsiteX1" fmla="*/ 6342274 w 6342274"/>
              <a:gd name="connsiteY1" fmla="*/ 888274 h 1493454"/>
              <a:gd name="connsiteX2" fmla="*/ 6342274 w 6342274"/>
              <a:gd name="connsiteY2" fmla="*/ 1493454 h 1493454"/>
              <a:gd name="connsiteX3" fmla="*/ 0 w 6342274"/>
              <a:gd name="connsiteY3" fmla="*/ 1493454 h 1493454"/>
              <a:gd name="connsiteX4" fmla="*/ 3213463 w 6342274"/>
              <a:gd name="connsiteY4" fmla="*/ 0 h 1493454"/>
              <a:gd name="connsiteX0" fmla="*/ 3213463 w 6342274"/>
              <a:gd name="connsiteY0" fmla="*/ 43544 h 1536998"/>
              <a:gd name="connsiteX1" fmla="*/ 5654297 w 6342274"/>
              <a:gd name="connsiteY1" fmla="*/ 0 h 1536998"/>
              <a:gd name="connsiteX2" fmla="*/ 6342274 w 6342274"/>
              <a:gd name="connsiteY2" fmla="*/ 1536998 h 1536998"/>
              <a:gd name="connsiteX3" fmla="*/ 0 w 6342274"/>
              <a:gd name="connsiteY3" fmla="*/ 1536998 h 1536998"/>
              <a:gd name="connsiteX4" fmla="*/ 3213463 w 6342274"/>
              <a:gd name="connsiteY4" fmla="*/ 43544 h 1536998"/>
              <a:gd name="connsiteX0" fmla="*/ 3005994 w 6134805"/>
              <a:gd name="connsiteY0" fmla="*/ 43544 h 1536998"/>
              <a:gd name="connsiteX1" fmla="*/ 5446828 w 6134805"/>
              <a:gd name="connsiteY1" fmla="*/ 0 h 1536998"/>
              <a:gd name="connsiteX2" fmla="*/ 6134805 w 6134805"/>
              <a:gd name="connsiteY2" fmla="*/ 1536998 h 1536998"/>
              <a:gd name="connsiteX3" fmla="*/ 0 w 6134805"/>
              <a:gd name="connsiteY3" fmla="*/ 1260373 h 1536998"/>
              <a:gd name="connsiteX4" fmla="*/ 3005994 w 6134805"/>
              <a:gd name="connsiteY4" fmla="*/ 43544 h 1536998"/>
              <a:gd name="connsiteX0" fmla="*/ 3036730 w 6165541"/>
              <a:gd name="connsiteY0" fmla="*/ 43544 h 1536998"/>
              <a:gd name="connsiteX1" fmla="*/ 5477564 w 6165541"/>
              <a:gd name="connsiteY1" fmla="*/ 0 h 1536998"/>
              <a:gd name="connsiteX2" fmla="*/ 6165541 w 6165541"/>
              <a:gd name="connsiteY2" fmla="*/ 1536998 h 1536998"/>
              <a:gd name="connsiteX3" fmla="*/ 0 w 6165541"/>
              <a:gd name="connsiteY3" fmla="*/ 1275741 h 1536998"/>
              <a:gd name="connsiteX4" fmla="*/ 3036730 w 6165541"/>
              <a:gd name="connsiteY4" fmla="*/ 43544 h 1536998"/>
              <a:gd name="connsiteX0" fmla="*/ 3036730 w 6157856"/>
              <a:gd name="connsiteY0" fmla="*/ 43544 h 1452473"/>
              <a:gd name="connsiteX1" fmla="*/ 5477564 w 6157856"/>
              <a:gd name="connsiteY1" fmla="*/ 0 h 1452473"/>
              <a:gd name="connsiteX2" fmla="*/ 6157856 w 6157856"/>
              <a:gd name="connsiteY2" fmla="*/ 1452473 h 1452473"/>
              <a:gd name="connsiteX3" fmla="*/ 0 w 6157856"/>
              <a:gd name="connsiteY3" fmla="*/ 1275741 h 1452473"/>
              <a:gd name="connsiteX4" fmla="*/ 3036730 w 6157856"/>
              <a:gd name="connsiteY4" fmla="*/ 43544 h 1452473"/>
              <a:gd name="connsiteX0" fmla="*/ 3050377 w 6171503"/>
              <a:gd name="connsiteY0" fmla="*/ 43544 h 1452473"/>
              <a:gd name="connsiteX1" fmla="*/ 5491211 w 6171503"/>
              <a:gd name="connsiteY1" fmla="*/ 0 h 1452473"/>
              <a:gd name="connsiteX2" fmla="*/ 6171503 w 6171503"/>
              <a:gd name="connsiteY2" fmla="*/ 1452473 h 1452473"/>
              <a:gd name="connsiteX3" fmla="*/ 0 w 6171503"/>
              <a:gd name="connsiteY3" fmla="*/ 1262093 h 1452473"/>
              <a:gd name="connsiteX4" fmla="*/ 3050377 w 6171503"/>
              <a:gd name="connsiteY4" fmla="*/ 43544 h 1452473"/>
              <a:gd name="connsiteX0" fmla="*/ 3104968 w 6171503"/>
              <a:gd name="connsiteY0" fmla="*/ 43544 h 1452473"/>
              <a:gd name="connsiteX1" fmla="*/ 5491211 w 6171503"/>
              <a:gd name="connsiteY1" fmla="*/ 0 h 1452473"/>
              <a:gd name="connsiteX2" fmla="*/ 6171503 w 6171503"/>
              <a:gd name="connsiteY2" fmla="*/ 1452473 h 1452473"/>
              <a:gd name="connsiteX3" fmla="*/ 0 w 6171503"/>
              <a:gd name="connsiteY3" fmla="*/ 1262093 h 1452473"/>
              <a:gd name="connsiteX4" fmla="*/ 3104968 w 6171503"/>
              <a:gd name="connsiteY4" fmla="*/ 43544 h 1452473"/>
              <a:gd name="connsiteX0" fmla="*/ 3104968 w 6171503"/>
              <a:gd name="connsiteY0" fmla="*/ 2601 h 1411530"/>
              <a:gd name="connsiteX1" fmla="*/ 5504859 w 6171503"/>
              <a:gd name="connsiteY1" fmla="*/ 0 h 1411530"/>
              <a:gd name="connsiteX2" fmla="*/ 6171503 w 6171503"/>
              <a:gd name="connsiteY2" fmla="*/ 1411530 h 1411530"/>
              <a:gd name="connsiteX3" fmla="*/ 0 w 6171503"/>
              <a:gd name="connsiteY3" fmla="*/ 1221150 h 1411530"/>
              <a:gd name="connsiteX4" fmla="*/ 3104968 w 6171503"/>
              <a:gd name="connsiteY4" fmla="*/ 2601 h 141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1503" h="1411530">
                <a:moveTo>
                  <a:pt x="3104968" y="2601"/>
                </a:moveTo>
                <a:lnTo>
                  <a:pt x="5504859" y="0"/>
                </a:lnTo>
                <a:lnTo>
                  <a:pt x="6171503" y="1411530"/>
                </a:lnTo>
                <a:lnTo>
                  <a:pt x="0" y="1221150"/>
                </a:lnTo>
                <a:lnTo>
                  <a:pt x="3104968" y="2601"/>
                </a:lnTo>
                <a:close/>
              </a:path>
            </a:pathLst>
          </a:cu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48" name="组 1"/>
          <p:cNvGrpSpPr/>
          <p:nvPr userDrawn="1"/>
        </p:nvGrpSpPr>
        <p:grpSpPr>
          <a:xfrm>
            <a:off x="1238600" y="2697064"/>
            <a:ext cx="9714801" cy="879837"/>
            <a:chOff x="1253614" y="3120641"/>
            <a:chExt cx="9714801" cy="879837"/>
          </a:xfrm>
        </p:grpSpPr>
        <p:sp>
          <p:nvSpPr>
            <p:cNvPr id="1049686" name="阴影-绿"/>
            <p:cNvSpPr/>
            <p:nvPr userDrawn="1"/>
          </p:nvSpPr>
          <p:spPr>
            <a:xfrm rot="16200000">
              <a:off x="5679630" y="-1139644"/>
              <a:ext cx="725049" cy="9504456"/>
            </a:xfrm>
            <a:prstGeom prst="roundRect">
              <a:avLst>
                <a:gd name="adj" fmla="val 50000"/>
              </a:avLst>
            </a:prstGeom>
            <a:solidFill>
              <a:schemeClr val="bg1"/>
            </a:solidFill>
            <a:ln>
              <a:noFill/>
            </a:ln>
            <a:effectLst>
              <a:outerShdw blurRad="215900" dist="76200" dir="5400000" algn="t" rotWithShape="0">
                <a:srgbClr val="15A3BB">
                  <a:alpha val="5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87" name="圆角矩形 5"/>
            <p:cNvSpPr/>
            <p:nvPr/>
          </p:nvSpPr>
          <p:spPr>
            <a:xfrm rot="16200000">
              <a:off x="8955108" y="1987170"/>
              <a:ext cx="879836" cy="3146778"/>
            </a:xfrm>
            <a:prstGeom prst="roundRect">
              <a:avLst>
                <a:gd name="adj" fmla="val 50000"/>
              </a:avLst>
            </a:prstGeom>
            <a:gradFill>
              <a:gsLst>
                <a:gs pos="0">
                  <a:srgbClr val="0992BB"/>
                </a:gs>
                <a:gs pos="98000">
                  <a:srgbClr val="30C9B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88" name="圆角矩形 6"/>
            <p:cNvSpPr/>
            <p:nvPr/>
          </p:nvSpPr>
          <p:spPr>
            <a:xfrm rot="16200000">
              <a:off x="6727852" y="1654107"/>
              <a:ext cx="879834" cy="3812905"/>
            </a:xfrm>
            <a:prstGeom prst="roundRect">
              <a:avLst>
                <a:gd name="adj" fmla="val 50000"/>
              </a:avLst>
            </a:prstGeom>
            <a:gradFill>
              <a:gsLst>
                <a:gs pos="0">
                  <a:srgbClr val="0992BB"/>
                </a:gs>
                <a:gs pos="98000">
                  <a:srgbClr val="30C9B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89" name="圆角矩形 7"/>
            <p:cNvSpPr/>
            <p:nvPr/>
          </p:nvSpPr>
          <p:spPr>
            <a:xfrm rot="16200000">
              <a:off x="3365168" y="1009090"/>
              <a:ext cx="879834" cy="5102942"/>
            </a:xfrm>
            <a:prstGeom prst="roundRect">
              <a:avLst>
                <a:gd name="adj" fmla="val 50000"/>
              </a:avLst>
            </a:prstGeom>
            <a:gradFill>
              <a:gsLst>
                <a:gs pos="0">
                  <a:srgbClr val="0992BB"/>
                </a:gs>
                <a:gs pos="98000">
                  <a:srgbClr val="30C9B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90" name="Shape 259"/>
            <p:cNvSpPr/>
            <p:nvPr/>
          </p:nvSpPr>
          <p:spPr>
            <a:xfrm>
              <a:off x="2945663" y="3219538"/>
              <a:ext cx="1718844" cy="723271"/>
            </a:xfrm>
            <a:prstGeom prst="rect">
              <a:avLst/>
            </a:prstGeom>
            <a:ln w="12700">
              <a:miter lim="400000"/>
            </a:ln>
          </p:spPr>
          <p:txBody>
            <a:bodyPr wrap="square" lIns="45718" tIns="45718" rIns="45718" bIns="45718">
              <a:spAutoFit/>
            </a:bodyPr>
            <a:lstStyle/>
            <a:p>
              <a:pPr algn="ctr" hangingPunct="0"/>
              <a:r>
                <a:rPr lang="zh-CN" altLang="en-US"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阮安邦</a:t>
              </a:r>
              <a:endParaRPr lang="en-US" altLang="zh-CN"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52.1%</a:t>
              </a:r>
              <a:endParaRPr lang="en-US"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91" name="Shape 259"/>
            <p:cNvSpPr/>
            <p:nvPr/>
          </p:nvSpPr>
          <p:spPr>
            <a:xfrm>
              <a:off x="6667332" y="3219537"/>
              <a:ext cx="1718844" cy="723271"/>
            </a:xfrm>
            <a:prstGeom prst="rect">
              <a:avLst/>
            </a:prstGeom>
            <a:ln w="12700">
              <a:miter lim="400000"/>
            </a:ln>
          </p:spPr>
          <p:txBody>
            <a:bodyPr wrap="square" lIns="45718" tIns="45718" rIns="45718" bIns="45718">
              <a:spAutoFit/>
            </a:bodyPr>
            <a:lstStyle/>
            <a:p>
              <a:pPr algn="ctr" hangingPunct="0"/>
              <a:r>
                <a:rPr lang="zh-CN" altLang="en-US"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云安邦</a:t>
              </a:r>
              <a:endParaRPr lang="en-US" altLang="zh-CN"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27.9%</a:t>
              </a:r>
              <a:endParaRPr lang="en-US"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92" name="Shape 259"/>
            <p:cNvSpPr/>
            <p:nvPr/>
          </p:nvSpPr>
          <p:spPr>
            <a:xfrm>
              <a:off x="9075537" y="3219536"/>
              <a:ext cx="1718844" cy="723271"/>
            </a:xfrm>
            <a:prstGeom prst="rect">
              <a:avLst/>
            </a:prstGeom>
            <a:ln w="12700">
              <a:miter lim="400000"/>
            </a:ln>
          </p:spPr>
          <p:txBody>
            <a:bodyPr wrap="square" lIns="45718" tIns="45718" rIns="45718" bIns="45718">
              <a:spAutoFit/>
            </a:bodyPr>
            <a:lstStyle/>
            <a:p>
              <a:pPr algn="ctr" hangingPunct="0"/>
              <a:r>
                <a:rPr lang="zh-CN" altLang="en-US"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洪泰基金</a:t>
              </a:r>
              <a:endParaRPr lang="en-US" altLang="zh-CN" sz="20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20%</a:t>
              </a:r>
              <a:endParaRPr lang="en-US"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grpSp>
      <p:grpSp>
        <p:nvGrpSpPr>
          <p:cNvPr id="649" name="组 2"/>
          <p:cNvGrpSpPr/>
          <p:nvPr userDrawn="1"/>
        </p:nvGrpSpPr>
        <p:grpSpPr>
          <a:xfrm>
            <a:off x="2924864" y="4651227"/>
            <a:ext cx="6342273" cy="587059"/>
            <a:chOff x="3237824" y="1185584"/>
            <a:chExt cx="6342273" cy="587059"/>
          </a:xfrm>
        </p:grpSpPr>
        <p:sp>
          <p:nvSpPr>
            <p:cNvPr id="1049693" name="阴影-绿"/>
            <p:cNvSpPr/>
            <p:nvPr/>
          </p:nvSpPr>
          <p:spPr>
            <a:xfrm rot="16200000">
              <a:off x="6127332" y="-1592718"/>
              <a:ext cx="473346" cy="6204952"/>
            </a:xfrm>
            <a:prstGeom prst="roundRect">
              <a:avLst>
                <a:gd name="adj" fmla="val 50000"/>
              </a:avLst>
            </a:prstGeom>
            <a:solidFill>
              <a:schemeClr val="bg1"/>
            </a:solidFill>
            <a:ln>
              <a:noFill/>
            </a:ln>
            <a:effectLst>
              <a:outerShdw blurRad="215900" dist="76200" dir="5400000" algn="t" rotWithShape="0">
                <a:srgbClr val="777777">
                  <a:alpha val="5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94" name="圆角矩形 13"/>
            <p:cNvSpPr/>
            <p:nvPr/>
          </p:nvSpPr>
          <p:spPr>
            <a:xfrm rot="16200000">
              <a:off x="8265717" y="448611"/>
              <a:ext cx="574398" cy="2054363"/>
            </a:xfrm>
            <a:prstGeom prst="roundRect">
              <a:avLst>
                <a:gd name="adj" fmla="val 50000"/>
              </a:avLst>
            </a:prstGeom>
            <a:gradFill>
              <a:gsLst>
                <a:gs pos="0">
                  <a:srgbClr val="777777"/>
                </a:gs>
                <a:gs pos="98000">
                  <a:srgbClr val="AEAE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95" name="圆角矩形 14"/>
            <p:cNvSpPr/>
            <p:nvPr/>
          </p:nvSpPr>
          <p:spPr>
            <a:xfrm rot="16200000">
              <a:off x="6517717" y="118413"/>
              <a:ext cx="577407" cy="2711749"/>
            </a:xfrm>
            <a:prstGeom prst="roundRect">
              <a:avLst>
                <a:gd name="adj" fmla="val 50000"/>
              </a:avLst>
            </a:prstGeom>
            <a:gradFill>
              <a:gsLst>
                <a:gs pos="0">
                  <a:srgbClr val="777777"/>
                </a:gs>
                <a:gs pos="98000">
                  <a:srgbClr val="AEAE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96" name="圆角矩形 15"/>
            <p:cNvSpPr/>
            <p:nvPr/>
          </p:nvSpPr>
          <p:spPr>
            <a:xfrm rot="16200000">
              <a:off x="4314066" y="112353"/>
              <a:ext cx="574397" cy="2726881"/>
            </a:xfrm>
            <a:prstGeom prst="roundRect">
              <a:avLst>
                <a:gd name="adj" fmla="val 50000"/>
              </a:avLst>
            </a:prstGeom>
            <a:gradFill>
              <a:gsLst>
                <a:gs pos="0">
                  <a:srgbClr val="777777"/>
                </a:gs>
                <a:gs pos="98000">
                  <a:srgbClr val="AEAE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97" name="Shape 259"/>
            <p:cNvSpPr/>
            <p:nvPr/>
          </p:nvSpPr>
          <p:spPr>
            <a:xfrm>
              <a:off x="4040194" y="1210955"/>
              <a:ext cx="1122141" cy="561688"/>
            </a:xfrm>
            <a:prstGeom prst="rect">
              <a:avLst/>
            </a:prstGeom>
            <a:ln w="12700">
              <a:miter lim="400000"/>
            </a:ln>
          </p:spPr>
          <p:txBody>
            <a:bodyPr wrap="square" lIns="45718" tIns="45718" rIns="45718" bIns="45718">
              <a:spAutoFit/>
            </a:bodyPr>
            <a:lstStyle/>
            <a:p>
              <a:pPr algn="ctr" hangingPunct="0"/>
              <a:r>
                <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ESOP</a:t>
              </a:r>
            </a:p>
            <a:p>
              <a:pPr algn="ctr" hangingPunct="0">
                <a:lnSpc>
                  <a:spcPct val="150000"/>
                </a:lnSpc>
              </a:pPr>
              <a:r>
                <a:rPr lang="en-US" altLang="zh-CN" sz="105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12%</a:t>
              </a:r>
              <a:endParaRPr lang="en-US" sz="12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98" name="Shape 259"/>
            <p:cNvSpPr/>
            <p:nvPr/>
          </p:nvSpPr>
          <p:spPr>
            <a:xfrm>
              <a:off x="6429366" y="1210954"/>
              <a:ext cx="1122141" cy="550147"/>
            </a:xfrm>
            <a:prstGeom prst="rect">
              <a:avLst/>
            </a:prstGeom>
            <a:ln w="12700">
              <a:miter lim="400000"/>
            </a:ln>
          </p:spPr>
          <p:txBody>
            <a:bodyPr wrap="square" lIns="45718" tIns="45718" rIns="45718" bIns="45718">
              <a:spAutoFit/>
            </a:bodyPr>
            <a:lstStyle/>
            <a:p>
              <a:pPr algn="ctr" hangingPunct="0"/>
              <a:r>
                <a:rPr lang="zh-CN" altLang="en-US"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魏明</a:t>
              </a:r>
              <a:endPar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en-US" altLang="zh-CN" sz="105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9.6%</a:t>
              </a:r>
              <a:endParaRPr lang="en-US" sz="12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sp>
          <p:nvSpPr>
            <p:cNvPr id="1049699" name="Shape 259"/>
            <p:cNvSpPr/>
            <p:nvPr/>
          </p:nvSpPr>
          <p:spPr>
            <a:xfrm>
              <a:off x="8306593" y="1210953"/>
              <a:ext cx="1122141" cy="550147"/>
            </a:xfrm>
            <a:prstGeom prst="rect">
              <a:avLst/>
            </a:prstGeom>
            <a:ln w="12700">
              <a:miter lim="400000"/>
            </a:ln>
          </p:spPr>
          <p:txBody>
            <a:bodyPr wrap="square" lIns="45718" tIns="45718" rIns="45718" bIns="45718">
              <a:spAutoFit/>
            </a:bodyPr>
            <a:lstStyle/>
            <a:p>
              <a:pPr algn="ctr" hangingPunct="0"/>
              <a:r>
                <a:rPr lang="zh-CN" altLang="en-US"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其他合伙人</a:t>
              </a:r>
              <a:endParaRPr lang="en-US" altLang="zh-CN" sz="14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a:p>
              <a:pPr algn="ctr" hangingPunct="0">
                <a:lnSpc>
                  <a:spcPct val="150000"/>
                </a:lnSpc>
              </a:pPr>
              <a:r>
                <a:rPr lang="en-US" altLang="zh-CN" sz="105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rPr>
                <a:t>6.3%</a:t>
              </a:r>
              <a:endParaRPr lang="en-US" sz="1200" kern="0" dirty="0">
                <a:solidFill>
                  <a:schemeClr val="bg1"/>
                </a:solidFill>
                <a:latin typeface="微软雅黑" panose="020B0503020204020204" pitchFamily="34" charset="-122"/>
                <a:ea typeface="微软雅黑" panose="020B0503020204020204" pitchFamily="34" charset="-122"/>
                <a:cs typeface="FZZhengHeiS-DB-GB" charset="-122"/>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48"/>
                                        </p:tgtEl>
                                        <p:attrNameLst>
                                          <p:attrName>style.visibility</p:attrName>
                                        </p:attrNameLst>
                                      </p:cBhvr>
                                      <p:to>
                                        <p:strVal val="visible"/>
                                      </p:to>
                                    </p:set>
                                    <p:animEffect transition="in" filter="wipe(left)">
                                      <p:cBhvr>
                                        <p:cTn id="7" dur="1000"/>
                                        <p:tgtEl>
                                          <p:spTgt spid="648"/>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049685"/>
                                        </p:tgtEl>
                                        <p:attrNameLst>
                                          <p:attrName>style.visibility</p:attrName>
                                        </p:attrNameLst>
                                      </p:cBhvr>
                                      <p:to>
                                        <p:strVal val="visible"/>
                                      </p:to>
                                    </p:set>
                                    <p:animEffect transition="in" filter="wipe(up)">
                                      <p:cBhvr>
                                        <p:cTn id="11" dur="800"/>
                                        <p:tgtEl>
                                          <p:spTgt spid="1049685"/>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649"/>
                                        </p:tgtEl>
                                        <p:attrNameLst>
                                          <p:attrName>style.visibility</p:attrName>
                                        </p:attrNameLst>
                                      </p:cBhvr>
                                      <p:to>
                                        <p:strVal val="visible"/>
                                      </p:to>
                                    </p:set>
                                    <p:animEffect transition="in" filter="fade">
                                      <p:cBhvr>
                                        <p:cTn id="15" dur="50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8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49588" name="文本框 39"/>
          <p:cNvSpPr txBox="1"/>
          <p:nvPr userDrawn="1">
            <p:custDataLst>
              <p:tags r:id="rId1"/>
            </p:custDataLst>
          </p:nvPr>
        </p:nvSpPr>
        <p:spPr>
          <a:xfrm>
            <a:off x="1857413" y="5428456"/>
            <a:ext cx="8550200" cy="553678"/>
          </a:xfrm>
          <a:prstGeom prst="rect">
            <a:avLst/>
          </a:prstGeom>
          <a:noFill/>
        </p:spPr>
        <p:txBody>
          <a:bodyPr wrap="square" lIns="0" tIns="0" rIns="0" bIns="0" rtlCol="0" anchor="t" anchorCtr="0">
            <a:spAutoFit/>
          </a:bodyPr>
          <a:lstStyle/>
          <a:p>
            <a:pPr algn="ctr">
              <a:lnSpc>
                <a:spcPct val="160000"/>
              </a:lnSpc>
            </a:pPr>
            <a:r>
              <a:rPr lang="zh-CN" altLang="en-US"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据不完全统计，每年因网络攻击及其结果造成的损失平均高达30000亿美元。</a:t>
            </a:r>
            <a:r>
              <a:rPr lang="en-US" altLang="zh-CN"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 Cybersecurity Ventures</a:t>
            </a:r>
            <a:r>
              <a:rPr lang="zh-CN" altLang="en-US"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预测，到</a:t>
            </a:r>
            <a:r>
              <a:rPr lang="en-US" altLang="zh-CN"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2021</a:t>
            </a:r>
            <a:r>
              <a:rPr lang="zh-CN" altLang="en-US"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年，网络攻击损失将达</a:t>
            </a:r>
            <a:r>
              <a:rPr lang="en-US" altLang="zh-CN"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60000</a:t>
            </a:r>
            <a:r>
              <a:rPr lang="zh-CN" altLang="en-US"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亿美元。全球企业每年都在调整信息安全预算，采购信息安全新产品和新服务以应对不断出现的新威胁。</a:t>
            </a:r>
            <a:endParaRPr lang="zh-CN" altLang="en-US" sz="1200" dirty="0">
              <a:solidFill>
                <a:schemeClr val="tx1">
                  <a:lumMod val="75000"/>
                  <a:lumOff val="25000"/>
                  <a:alpha val="7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589" name="矩形 13"/>
          <p:cNvSpPr/>
          <p:nvPr userDrawn="1"/>
        </p:nvSpPr>
        <p:spPr>
          <a:xfrm>
            <a:off x="1981200" y="3363330"/>
            <a:ext cx="3302507" cy="953081"/>
          </a:xfrm>
          <a:prstGeom prst="rect">
            <a:avLst/>
          </a:prstGeom>
        </p:spPr>
        <p:txBody>
          <a:bodyPr wrap="none">
            <a:spAutoFit/>
          </a:bodyPr>
          <a:lstStyle/>
          <a:p>
            <a:pPr>
              <a:lnSpc>
                <a:spcPct val="160000"/>
              </a:lnSpc>
            </a:pPr>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30000亿美元</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9590" name="矩形 14"/>
          <p:cNvSpPr/>
          <p:nvPr userDrawn="1"/>
        </p:nvSpPr>
        <p:spPr>
          <a:xfrm>
            <a:off x="6731630" y="1513906"/>
            <a:ext cx="3302507" cy="953081"/>
          </a:xfrm>
          <a:prstGeom prst="rect">
            <a:avLst/>
          </a:prstGeom>
        </p:spPr>
        <p:txBody>
          <a:bodyPr wrap="none">
            <a:spAutoFit/>
          </a:bodyPr>
          <a:lstStyle/>
          <a:p>
            <a:pPr>
              <a:lnSpc>
                <a:spcPct val="160000"/>
              </a:lnSpc>
            </a:pP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6</a:t>
            </a:r>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0000亿美元</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9591" name="矩形 15"/>
          <p:cNvSpPr/>
          <p:nvPr userDrawn="1"/>
        </p:nvSpPr>
        <p:spPr>
          <a:xfrm>
            <a:off x="2385958" y="4313886"/>
            <a:ext cx="2492990" cy="369332"/>
          </a:xfrm>
          <a:prstGeom prst="rect">
            <a:avLst/>
          </a:prstGeom>
        </p:spPr>
        <p:txBody>
          <a:bodyPr wrap="none">
            <a:spAutoFit/>
          </a:bodyPr>
          <a:lstStyle/>
          <a:p>
            <a:r>
              <a:rPr lang="zh-CN" altLang="en-US"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每年网络攻击成的损失</a:t>
            </a:r>
            <a:endParaRPr lang="zh-CN" altLang="en-US" dirty="0">
              <a:solidFill>
                <a:schemeClr val="tx1">
                  <a:lumMod val="75000"/>
                  <a:lumOff val="25000"/>
                  <a:alpha val="70000"/>
                </a:schemeClr>
              </a:solidFill>
            </a:endParaRPr>
          </a:p>
        </p:txBody>
      </p:sp>
      <p:sp>
        <p:nvSpPr>
          <p:cNvPr id="1049592" name="矩形 16"/>
          <p:cNvSpPr/>
          <p:nvPr userDrawn="1"/>
        </p:nvSpPr>
        <p:spPr>
          <a:xfrm>
            <a:off x="7444165" y="2450745"/>
            <a:ext cx="1877437" cy="369332"/>
          </a:xfrm>
          <a:prstGeom prst="rect">
            <a:avLst/>
          </a:prstGeom>
        </p:spPr>
        <p:txBody>
          <a:bodyPr wrap="none">
            <a:spAutoFit/>
          </a:bodyPr>
          <a:lstStyle/>
          <a:p>
            <a:r>
              <a:rPr lang="en-US" altLang="zh-CN"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2021</a:t>
            </a:r>
            <a:r>
              <a:rPr lang="zh-CN" altLang="en-US" dirty="0">
                <a:solidFill>
                  <a:schemeClr val="tx1">
                    <a:lumMod val="75000"/>
                    <a:lumOff val="25000"/>
                    <a:alpha val="70000"/>
                  </a:schemeClr>
                </a:solidFill>
                <a:latin typeface="微软雅黑" panose="020B0503020204020204" pitchFamily="34" charset="-122"/>
                <a:ea typeface="微软雅黑" panose="020B0503020204020204" pitchFamily="34" charset="-122"/>
                <a:sym typeface="+mn-ea"/>
              </a:rPr>
              <a:t>年损失预测</a:t>
            </a:r>
            <a:endParaRPr lang="zh-CN" altLang="en-US" dirty="0">
              <a:solidFill>
                <a:schemeClr val="tx1">
                  <a:lumMod val="75000"/>
                  <a:lumOff val="25000"/>
                  <a:alpha val="70000"/>
                </a:schemeClr>
              </a:solidFill>
            </a:endParaRPr>
          </a:p>
        </p:txBody>
      </p:sp>
      <p:sp>
        <p:nvSpPr>
          <p:cNvPr id="1049593" name="椭圆 17"/>
          <p:cNvSpPr/>
          <p:nvPr userDrawn="1"/>
        </p:nvSpPr>
        <p:spPr>
          <a:xfrm>
            <a:off x="3552825" y="4686738"/>
            <a:ext cx="144000" cy="14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5" name="组合 18"/>
          <p:cNvGrpSpPr/>
          <p:nvPr userDrawn="1"/>
        </p:nvGrpSpPr>
        <p:grpSpPr>
          <a:xfrm>
            <a:off x="-1234071" y="205087"/>
            <a:ext cx="9807919" cy="4561103"/>
            <a:chOff x="-1234071" y="86749"/>
            <a:chExt cx="9807919" cy="4561103"/>
          </a:xfrm>
        </p:grpSpPr>
        <p:sp>
          <p:nvSpPr>
            <p:cNvPr id="1049594" name="弧形 13"/>
            <p:cNvSpPr/>
            <p:nvPr/>
          </p:nvSpPr>
          <p:spPr>
            <a:xfrm rot="5400000">
              <a:off x="1389337" y="-2536659"/>
              <a:ext cx="4561103" cy="9807919"/>
            </a:xfrm>
            <a:prstGeom prst="arc">
              <a:avLst>
                <a:gd name="adj1" fmla="val 16665087"/>
                <a:gd name="adj2" fmla="val 69306"/>
              </a:avLst>
            </a:prstGeom>
            <a:ln w="25400">
              <a:gradFill>
                <a:gsLst>
                  <a:gs pos="0">
                    <a:srgbClr val="FF4B4B"/>
                  </a:gs>
                  <a:gs pos="100000">
                    <a:schemeClr val="accent6">
                      <a:lumMod val="60000"/>
                      <a:lumOff val="40000"/>
                    </a:schemeClr>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9595" name="椭圆 20"/>
            <p:cNvSpPr/>
            <p:nvPr/>
          </p:nvSpPr>
          <p:spPr>
            <a:xfrm>
              <a:off x="8311725" y="2914928"/>
              <a:ext cx="144000" cy="144000"/>
            </a:xfrm>
            <a:prstGeom prst="ellipse">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06" name="组合 21"/>
          <p:cNvGrpSpPr/>
          <p:nvPr userDrawn="1"/>
        </p:nvGrpSpPr>
        <p:grpSpPr>
          <a:xfrm>
            <a:off x="8086642" y="2809025"/>
            <a:ext cx="592482" cy="592482"/>
            <a:chOff x="8868668" y="4003940"/>
            <a:chExt cx="592482" cy="592482"/>
          </a:xfrm>
        </p:grpSpPr>
        <p:sp>
          <p:nvSpPr>
            <p:cNvPr id="1049596" name="椭圆 22"/>
            <p:cNvSpPr/>
            <p:nvPr/>
          </p:nvSpPr>
          <p:spPr>
            <a:xfrm>
              <a:off x="9022838" y="4158110"/>
              <a:ext cx="284142" cy="284142"/>
            </a:xfrm>
            <a:prstGeom prst="ellipse">
              <a:avLst/>
            </a:prstGeom>
            <a:noFill/>
            <a:ln w="9525">
              <a:solidFill>
                <a:srgbClr val="FF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597" name="椭圆 23"/>
            <p:cNvSpPr/>
            <p:nvPr/>
          </p:nvSpPr>
          <p:spPr>
            <a:xfrm>
              <a:off x="8943698" y="4078970"/>
              <a:ext cx="442423" cy="442423"/>
            </a:xfrm>
            <a:prstGeom prst="ellipse">
              <a:avLst/>
            </a:prstGeom>
            <a:noFill/>
            <a:ln w="9525">
              <a:solidFill>
                <a:srgbClr val="FF4B4B">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598" name="椭圆 24"/>
            <p:cNvSpPr/>
            <p:nvPr/>
          </p:nvSpPr>
          <p:spPr>
            <a:xfrm>
              <a:off x="8868668" y="4003940"/>
              <a:ext cx="592482" cy="592482"/>
            </a:xfrm>
            <a:prstGeom prst="ellipse">
              <a:avLst/>
            </a:prstGeom>
            <a:noFill/>
            <a:ln w="9525">
              <a:solidFill>
                <a:srgbClr val="FF4B4B">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9589"/>
                                        </p:tgtEl>
                                        <p:attrNameLst>
                                          <p:attrName>style.visibility</p:attrName>
                                        </p:attrNameLst>
                                      </p:cBhvr>
                                      <p:to>
                                        <p:strVal val="visible"/>
                                      </p:to>
                                    </p:set>
                                    <p:animEffect transition="in" filter="fade">
                                      <p:cBhvr>
                                        <p:cTn id="7" dur="800"/>
                                        <p:tgtEl>
                                          <p:spTgt spid="1049589"/>
                                        </p:tgtEl>
                                      </p:cBhvr>
                                    </p:animEffect>
                                    <p:anim calcmode="lin" valueType="num">
                                      <p:cBhvr>
                                        <p:cTn id="8" dur="800" fill="hold"/>
                                        <p:tgtEl>
                                          <p:spTgt spid="1049589"/>
                                        </p:tgtEl>
                                        <p:attrNameLst>
                                          <p:attrName>ppt_x</p:attrName>
                                        </p:attrNameLst>
                                      </p:cBhvr>
                                      <p:tavLst>
                                        <p:tav tm="0">
                                          <p:val>
                                            <p:strVal val="#ppt_x"/>
                                          </p:val>
                                        </p:tav>
                                        <p:tav tm="100000">
                                          <p:val>
                                            <p:strVal val="#ppt_x"/>
                                          </p:val>
                                        </p:tav>
                                      </p:tavLst>
                                    </p:anim>
                                    <p:anim calcmode="lin" valueType="num">
                                      <p:cBhvr>
                                        <p:cTn id="9" dur="800" fill="hold"/>
                                        <p:tgtEl>
                                          <p:spTgt spid="10495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49591"/>
                                        </p:tgtEl>
                                        <p:attrNameLst>
                                          <p:attrName>style.visibility</p:attrName>
                                        </p:attrNameLst>
                                      </p:cBhvr>
                                      <p:to>
                                        <p:strVal val="visible"/>
                                      </p:to>
                                    </p:set>
                                    <p:animEffect transition="in" filter="fade">
                                      <p:cBhvr>
                                        <p:cTn id="12" dur="800"/>
                                        <p:tgtEl>
                                          <p:spTgt spid="1049591"/>
                                        </p:tgtEl>
                                      </p:cBhvr>
                                    </p:animEffect>
                                    <p:anim calcmode="lin" valueType="num">
                                      <p:cBhvr>
                                        <p:cTn id="13" dur="800" fill="hold"/>
                                        <p:tgtEl>
                                          <p:spTgt spid="1049591"/>
                                        </p:tgtEl>
                                        <p:attrNameLst>
                                          <p:attrName>ppt_x</p:attrName>
                                        </p:attrNameLst>
                                      </p:cBhvr>
                                      <p:tavLst>
                                        <p:tav tm="0">
                                          <p:val>
                                            <p:strVal val="#ppt_x"/>
                                          </p:val>
                                        </p:tav>
                                        <p:tav tm="100000">
                                          <p:val>
                                            <p:strVal val="#ppt_x"/>
                                          </p:val>
                                        </p:tav>
                                      </p:tavLst>
                                    </p:anim>
                                    <p:anim calcmode="lin" valueType="num">
                                      <p:cBhvr>
                                        <p:cTn id="14" dur="800" fill="hold"/>
                                        <p:tgtEl>
                                          <p:spTgt spid="104959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49593"/>
                                        </p:tgtEl>
                                        <p:attrNameLst>
                                          <p:attrName>style.visibility</p:attrName>
                                        </p:attrNameLst>
                                      </p:cBhvr>
                                      <p:to>
                                        <p:strVal val="visible"/>
                                      </p:to>
                                    </p:set>
                                    <p:animEffect transition="in" filter="fade">
                                      <p:cBhvr>
                                        <p:cTn id="17" dur="800"/>
                                        <p:tgtEl>
                                          <p:spTgt spid="1049593"/>
                                        </p:tgtEl>
                                      </p:cBhvr>
                                    </p:animEffect>
                                    <p:anim calcmode="lin" valueType="num">
                                      <p:cBhvr>
                                        <p:cTn id="18" dur="800" fill="hold"/>
                                        <p:tgtEl>
                                          <p:spTgt spid="1049593"/>
                                        </p:tgtEl>
                                        <p:attrNameLst>
                                          <p:attrName>ppt_x</p:attrName>
                                        </p:attrNameLst>
                                      </p:cBhvr>
                                      <p:tavLst>
                                        <p:tav tm="0">
                                          <p:val>
                                            <p:strVal val="#ppt_x"/>
                                          </p:val>
                                        </p:tav>
                                        <p:tav tm="100000">
                                          <p:val>
                                            <p:strVal val="#ppt_x"/>
                                          </p:val>
                                        </p:tav>
                                      </p:tavLst>
                                    </p:anim>
                                    <p:anim calcmode="lin" valueType="num">
                                      <p:cBhvr>
                                        <p:cTn id="19" dur="800" fill="hold"/>
                                        <p:tgtEl>
                                          <p:spTgt spid="104959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049588"/>
                                        </p:tgtEl>
                                        <p:attrNameLst>
                                          <p:attrName>style.visibility</p:attrName>
                                        </p:attrNameLst>
                                      </p:cBhvr>
                                      <p:to>
                                        <p:strVal val="visible"/>
                                      </p:to>
                                    </p:set>
                                    <p:animEffect transition="in" filter="fade">
                                      <p:cBhvr>
                                        <p:cTn id="22" dur="800"/>
                                        <p:tgtEl>
                                          <p:spTgt spid="1049588"/>
                                        </p:tgtEl>
                                      </p:cBhvr>
                                    </p:animEffect>
                                    <p:anim calcmode="lin" valueType="num">
                                      <p:cBhvr>
                                        <p:cTn id="23" dur="800" fill="hold"/>
                                        <p:tgtEl>
                                          <p:spTgt spid="1049588"/>
                                        </p:tgtEl>
                                        <p:attrNameLst>
                                          <p:attrName>ppt_x</p:attrName>
                                        </p:attrNameLst>
                                      </p:cBhvr>
                                      <p:tavLst>
                                        <p:tav tm="0">
                                          <p:val>
                                            <p:strVal val="#ppt_x"/>
                                          </p:val>
                                        </p:tav>
                                        <p:tav tm="100000">
                                          <p:val>
                                            <p:strVal val="#ppt_x"/>
                                          </p:val>
                                        </p:tav>
                                      </p:tavLst>
                                    </p:anim>
                                    <p:anim calcmode="lin" valueType="num">
                                      <p:cBhvr>
                                        <p:cTn id="24" dur="800" fill="hold"/>
                                        <p:tgtEl>
                                          <p:spTgt spid="104958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05"/>
                                        </p:tgtEl>
                                        <p:attrNameLst>
                                          <p:attrName>style.visibility</p:attrName>
                                        </p:attrNameLst>
                                      </p:cBhvr>
                                      <p:to>
                                        <p:strVal val="visible"/>
                                      </p:to>
                                    </p:set>
                                    <p:animEffect transition="in" filter="wipe(down)">
                                      <p:cBhvr>
                                        <p:cTn id="29" dur="800"/>
                                        <p:tgtEl>
                                          <p:spTgt spid="605"/>
                                        </p:tgtEl>
                                      </p:cBhvr>
                                    </p:animEffect>
                                  </p:childTnLst>
                                </p:cTn>
                              </p:par>
                              <p:par>
                                <p:cTn id="30" presetID="42" presetClass="entr" presetSubtype="0" fill="hold" grpId="0" nodeType="withEffect">
                                  <p:stCondLst>
                                    <p:cond delay="500"/>
                                  </p:stCondLst>
                                  <p:childTnLst>
                                    <p:set>
                                      <p:cBhvr>
                                        <p:cTn id="31" dur="1" fill="hold">
                                          <p:stCondLst>
                                            <p:cond delay="0"/>
                                          </p:stCondLst>
                                        </p:cTn>
                                        <p:tgtEl>
                                          <p:spTgt spid="1049590"/>
                                        </p:tgtEl>
                                        <p:attrNameLst>
                                          <p:attrName>style.visibility</p:attrName>
                                        </p:attrNameLst>
                                      </p:cBhvr>
                                      <p:to>
                                        <p:strVal val="visible"/>
                                      </p:to>
                                    </p:set>
                                    <p:animEffect transition="in" filter="fade">
                                      <p:cBhvr>
                                        <p:cTn id="32" dur="800"/>
                                        <p:tgtEl>
                                          <p:spTgt spid="1049590"/>
                                        </p:tgtEl>
                                      </p:cBhvr>
                                    </p:animEffect>
                                    <p:anim calcmode="lin" valueType="num">
                                      <p:cBhvr>
                                        <p:cTn id="33" dur="800" fill="hold"/>
                                        <p:tgtEl>
                                          <p:spTgt spid="1049590"/>
                                        </p:tgtEl>
                                        <p:attrNameLst>
                                          <p:attrName>ppt_x</p:attrName>
                                        </p:attrNameLst>
                                      </p:cBhvr>
                                      <p:tavLst>
                                        <p:tav tm="0">
                                          <p:val>
                                            <p:strVal val="#ppt_x"/>
                                          </p:val>
                                        </p:tav>
                                        <p:tav tm="100000">
                                          <p:val>
                                            <p:strVal val="#ppt_x"/>
                                          </p:val>
                                        </p:tav>
                                      </p:tavLst>
                                    </p:anim>
                                    <p:anim calcmode="lin" valueType="num">
                                      <p:cBhvr>
                                        <p:cTn id="34" dur="800" fill="hold"/>
                                        <p:tgtEl>
                                          <p:spTgt spid="104959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1049592"/>
                                        </p:tgtEl>
                                        <p:attrNameLst>
                                          <p:attrName>style.visibility</p:attrName>
                                        </p:attrNameLst>
                                      </p:cBhvr>
                                      <p:to>
                                        <p:strVal val="visible"/>
                                      </p:to>
                                    </p:set>
                                    <p:animEffect transition="in" filter="fade">
                                      <p:cBhvr>
                                        <p:cTn id="37" dur="800"/>
                                        <p:tgtEl>
                                          <p:spTgt spid="1049592"/>
                                        </p:tgtEl>
                                      </p:cBhvr>
                                    </p:animEffect>
                                    <p:anim calcmode="lin" valueType="num">
                                      <p:cBhvr>
                                        <p:cTn id="38" dur="800" fill="hold"/>
                                        <p:tgtEl>
                                          <p:spTgt spid="1049592"/>
                                        </p:tgtEl>
                                        <p:attrNameLst>
                                          <p:attrName>ppt_x</p:attrName>
                                        </p:attrNameLst>
                                      </p:cBhvr>
                                      <p:tavLst>
                                        <p:tav tm="0">
                                          <p:val>
                                            <p:strVal val="#ppt_x"/>
                                          </p:val>
                                        </p:tav>
                                        <p:tav tm="100000">
                                          <p:val>
                                            <p:strVal val="#ppt_x"/>
                                          </p:val>
                                        </p:tav>
                                      </p:tavLst>
                                    </p:anim>
                                    <p:anim calcmode="lin" valueType="num">
                                      <p:cBhvr>
                                        <p:cTn id="39" dur="800" fill="hold"/>
                                        <p:tgtEl>
                                          <p:spTgt spid="1049592"/>
                                        </p:tgtEl>
                                        <p:attrNameLst>
                                          <p:attrName>ppt_y</p:attrName>
                                        </p:attrNameLst>
                                      </p:cBhvr>
                                      <p:tavLst>
                                        <p:tav tm="0">
                                          <p:val>
                                            <p:strVal val="#ppt_y+.1"/>
                                          </p:val>
                                        </p:tav>
                                        <p:tav tm="100000">
                                          <p:val>
                                            <p:strVal val="#ppt_y"/>
                                          </p:val>
                                        </p:tav>
                                      </p:tavLst>
                                    </p:anim>
                                  </p:childTnLst>
                                </p:cTn>
                              </p:par>
                              <p:par>
                                <p:cTn id="40" presetID="6" presetClass="entr" presetSubtype="32" repeatCount="indefinite" fill="hold" nodeType="withEffect">
                                  <p:stCondLst>
                                    <p:cond delay="750"/>
                                  </p:stCondLst>
                                  <p:childTnLst>
                                    <p:set>
                                      <p:cBhvr>
                                        <p:cTn id="41" dur="1" fill="hold">
                                          <p:stCondLst>
                                            <p:cond delay="0"/>
                                          </p:stCondLst>
                                        </p:cTn>
                                        <p:tgtEl>
                                          <p:spTgt spid="606"/>
                                        </p:tgtEl>
                                        <p:attrNameLst>
                                          <p:attrName>style.visibility</p:attrName>
                                        </p:attrNameLst>
                                      </p:cBhvr>
                                      <p:to>
                                        <p:strVal val="visible"/>
                                      </p:to>
                                    </p:set>
                                    <p:animEffect transition="in" filter="circle(out)">
                                      <p:cBhvr>
                                        <p:cTn id="42" dur="1000"/>
                                        <p:tgtEl>
                                          <p:spTgt spid="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8" grpId="0"/>
      <p:bldP spid="1049589" grpId="0"/>
      <p:bldP spid="1049590" grpId="0"/>
      <p:bldP spid="1049591" grpId="0"/>
      <p:bldP spid="1049592" grpId="0"/>
      <p:bldP spid="104959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49620" name="文本框 81"/>
          <p:cNvSpPr txBox="1"/>
          <p:nvPr userDrawn="1">
            <p:custDataLst>
              <p:tags r:id="rId1"/>
            </p:custDataLst>
          </p:nvPr>
        </p:nvSpPr>
        <p:spPr>
          <a:xfrm>
            <a:off x="681020" y="2044700"/>
            <a:ext cx="3362343" cy="307777"/>
          </a:xfrm>
          <a:prstGeom prst="rect">
            <a:avLst/>
          </a:prstGeom>
          <a:noFill/>
        </p:spPr>
        <p:txBody>
          <a:bodyPr wrap="square" lIns="0" tIns="0" rIns="0" bIns="0" rtlCol="0" anchor="ctr" anchorCtr="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网络安全市场规模持续增长</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621" name="文本框 82"/>
          <p:cNvSpPr txBox="1"/>
          <p:nvPr userDrawn="1">
            <p:custDataLst>
              <p:tags r:id="rId2"/>
            </p:custDataLst>
          </p:nvPr>
        </p:nvSpPr>
        <p:spPr>
          <a:xfrm>
            <a:off x="681020" y="2600277"/>
            <a:ext cx="3362343" cy="1477328"/>
          </a:xfrm>
          <a:prstGeom prst="rect">
            <a:avLst/>
          </a:prstGeom>
          <a:noFill/>
        </p:spPr>
        <p:txBody>
          <a:bodyPr wrap="square" lIns="0" tIns="0" rIns="0" bIns="0" rtlCol="0" anchor="t" anchorCtr="0">
            <a:spAutoFit/>
          </a:bodyPr>
          <a:lstStyle>
            <a:defPPr>
              <a:defRPr lang="zh-CN"/>
            </a:defPPr>
            <a:lvl1pPr algn="ctr">
              <a:lnSpc>
                <a:spcPct val="160000"/>
              </a:lnSpc>
              <a:defRPr sz="1200">
                <a:solidFill>
                  <a:schemeClr val="bg1">
                    <a:lumMod val="95000"/>
                    <a:alpha val="50000"/>
                  </a:schemeClr>
                </a:solidFill>
                <a:latin typeface="微软雅黑" panose="020B0503020204020204" pitchFamily="34" charset="-122"/>
                <a:ea typeface="微软雅黑" panose="020B0503020204020204" pitchFamily="34" charset="-122"/>
              </a:defRPr>
            </a:lvl1pPr>
          </a:lstStyle>
          <a:p>
            <a:pPr algn="just"/>
            <a:r>
              <a:rPr lang="zh-CN" altLang="en-US" dirty="0">
                <a:solidFill>
                  <a:schemeClr val="tx1">
                    <a:lumMod val="75000"/>
                    <a:lumOff val="25000"/>
                    <a:alpha val="70000"/>
                  </a:schemeClr>
                </a:solidFill>
                <a:sym typeface="Arial" panose="020B0604020202020204" pitchFamily="34" charset="0"/>
              </a:rPr>
              <a:t>据智研咨询资料显示，</a:t>
            </a:r>
            <a:r>
              <a:rPr lang="en-US" altLang="zh-CN" dirty="0">
                <a:solidFill>
                  <a:schemeClr val="tx1">
                    <a:lumMod val="75000"/>
                    <a:lumOff val="25000"/>
                    <a:alpha val="70000"/>
                  </a:schemeClr>
                </a:solidFill>
                <a:sym typeface="Arial" panose="020B0604020202020204" pitchFamily="34" charset="0"/>
              </a:rPr>
              <a:t>2016 </a:t>
            </a:r>
            <a:r>
              <a:rPr lang="zh-CN" altLang="en-US" dirty="0">
                <a:solidFill>
                  <a:schemeClr val="tx1">
                    <a:lumMod val="75000"/>
                    <a:lumOff val="25000"/>
                    <a:alpha val="70000"/>
                  </a:schemeClr>
                </a:solidFill>
                <a:sym typeface="Arial" panose="020B0604020202020204" pitchFamily="34" charset="0"/>
              </a:rPr>
              <a:t>年～</a:t>
            </a:r>
            <a:r>
              <a:rPr lang="en-US" altLang="zh-CN" dirty="0">
                <a:solidFill>
                  <a:schemeClr val="tx1">
                    <a:lumMod val="75000"/>
                    <a:lumOff val="25000"/>
                    <a:alpha val="70000"/>
                  </a:schemeClr>
                </a:solidFill>
                <a:sym typeface="Arial" panose="020B0604020202020204" pitchFamily="34" charset="0"/>
              </a:rPr>
              <a:t>2020 </a:t>
            </a:r>
            <a:r>
              <a:rPr lang="zh-CN" altLang="en-US" dirty="0">
                <a:solidFill>
                  <a:schemeClr val="tx1">
                    <a:lumMod val="75000"/>
                    <a:lumOff val="25000"/>
                    <a:alpha val="70000"/>
                  </a:schemeClr>
                </a:solidFill>
                <a:sym typeface="Arial" panose="020B0604020202020204" pitchFamily="34" charset="0"/>
              </a:rPr>
              <a:t>年中国信息安全产品市场规模将保持</a:t>
            </a:r>
            <a:r>
              <a:rPr lang="en-US" altLang="zh-CN" dirty="0">
                <a:solidFill>
                  <a:schemeClr val="tx1">
                    <a:lumMod val="75000"/>
                    <a:lumOff val="25000"/>
                    <a:alpha val="70000"/>
                  </a:schemeClr>
                </a:solidFill>
                <a:sym typeface="Arial" panose="020B0604020202020204" pitchFamily="34" charset="0"/>
              </a:rPr>
              <a:t>18.00%</a:t>
            </a:r>
            <a:r>
              <a:rPr lang="zh-CN" altLang="en-US" dirty="0">
                <a:solidFill>
                  <a:schemeClr val="tx1">
                    <a:lumMod val="75000"/>
                    <a:lumOff val="25000"/>
                    <a:alpha val="70000"/>
                  </a:schemeClr>
                </a:solidFill>
                <a:sym typeface="Arial" panose="020B0604020202020204" pitchFamily="34" charset="0"/>
              </a:rPr>
              <a:t>以上的增长率，</a:t>
            </a:r>
            <a:r>
              <a:rPr lang="en-US" altLang="zh-CN" dirty="0">
                <a:solidFill>
                  <a:schemeClr val="tx1">
                    <a:lumMod val="75000"/>
                    <a:lumOff val="25000"/>
                    <a:alpha val="70000"/>
                  </a:schemeClr>
                </a:solidFill>
                <a:sym typeface="Arial" panose="020B0604020202020204" pitchFamily="34" charset="0"/>
              </a:rPr>
              <a:t>2020</a:t>
            </a:r>
            <a:r>
              <a:rPr lang="zh-CN" altLang="en-US" dirty="0">
                <a:solidFill>
                  <a:schemeClr val="tx1">
                    <a:lumMod val="75000"/>
                    <a:lumOff val="25000"/>
                    <a:alpha val="70000"/>
                  </a:schemeClr>
                </a:solidFill>
                <a:sym typeface="Arial" panose="020B0604020202020204" pitchFamily="34" charset="0"/>
              </a:rPr>
              <a:t>年市场规模预计达到</a:t>
            </a:r>
            <a:r>
              <a:rPr lang="en-US" altLang="zh-CN" dirty="0">
                <a:solidFill>
                  <a:schemeClr val="tx1">
                    <a:lumMod val="75000"/>
                    <a:lumOff val="25000"/>
                    <a:alpha val="70000"/>
                  </a:schemeClr>
                </a:solidFill>
                <a:sym typeface="Arial" panose="020B0604020202020204" pitchFamily="34" charset="0"/>
              </a:rPr>
              <a:t>761.95 </a:t>
            </a:r>
            <a:r>
              <a:rPr lang="zh-CN" altLang="en-US" dirty="0">
                <a:solidFill>
                  <a:schemeClr val="tx1">
                    <a:lumMod val="75000"/>
                    <a:lumOff val="25000"/>
                    <a:alpha val="70000"/>
                  </a:schemeClr>
                </a:solidFill>
                <a:sym typeface="Arial" panose="020B0604020202020204" pitchFamily="34" charset="0"/>
              </a:rPr>
              <a:t>亿元，具体情况如图表所示：</a:t>
            </a:r>
          </a:p>
          <a:p>
            <a:pPr algn="just"/>
            <a:endParaRPr lang="zh-CN" altLang="en-US" dirty="0">
              <a:solidFill>
                <a:schemeClr val="tx1">
                  <a:lumMod val="75000"/>
                  <a:lumOff val="25000"/>
                  <a:alpha val="70000"/>
                </a:schemeClr>
              </a:solidFill>
              <a:sym typeface="Arial" panose="020B0604020202020204" pitchFamily="34" charset="0"/>
            </a:endParaRPr>
          </a:p>
        </p:txBody>
      </p:sp>
      <p:graphicFrame>
        <p:nvGraphicFramePr>
          <p:cNvPr id="4194308" name="图表 4"/>
          <p:cNvGraphicFramePr>
            <a:graphicFrameLocks/>
          </p:cNvGraphicFramePr>
          <p:nvPr userDrawn="1"/>
        </p:nvGraphicFramePr>
        <p:xfrm>
          <a:off x="4410299" y="1965141"/>
          <a:ext cx="7273022" cy="4200709"/>
        </p:xfrm>
        <a:graphic>
          <a:graphicData uri="http://schemas.openxmlformats.org/drawingml/2006/chart">
            <c:chart xmlns:c="http://schemas.openxmlformats.org/drawingml/2006/chart" xmlns:r="http://schemas.openxmlformats.org/officeDocument/2006/relationships" r:id="rId4"/>
          </a:graphicData>
        </a:graphic>
      </p:graphicFrame>
      <p:sp>
        <p:nvSpPr>
          <p:cNvPr id="1049622" name="矩形 5"/>
          <p:cNvSpPr/>
          <p:nvPr userDrawn="1"/>
        </p:nvSpPr>
        <p:spPr>
          <a:xfrm>
            <a:off x="681020" y="5589065"/>
            <a:ext cx="3362343" cy="492443"/>
          </a:xfrm>
          <a:prstGeom prst="rect">
            <a:avLst/>
          </a:prstGeom>
          <a:noFill/>
        </p:spPr>
        <p:txBody>
          <a:bodyPr wrap="square" lIns="0" tIns="0" rIns="0" bIns="0" rtlCol="0" anchor="t" anchorCtr="0">
            <a:spAutoFit/>
          </a:bodyPr>
          <a:lstStyle/>
          <a:p>
            <a:pPr>
              <a:lnSpc>
                <a:spcPct val="160000"/>
              </a:lnSpc>
            </a:pPr>
            <a:r>
              <a:rPr lang="zh-CN" altLang="en-US" sz="1000" dirty="0">
                <a:solidFill>
                  <a:schemeClr val="tx1">
                    <a:lumMod val="75000"/>
                    <a:lumOff val="25000"/>
                    <a:alpha val="50000"/>
                  </a:schemeClr>
                </a:solidFill>
                <a:latin typeface="微软雅黑" panose="020B0503020204020204" pitchFamily="34" charset="-122"/>
                <a:ea typeface="微软雅黑" panose="020B0503020204020204" pitchFamily="34" charset="-122"/>
                <a:sym typeface="Arial" panose="020B0604020202020204" pitchFamily="34" charset="0"/>
              </a:rPr>
              <a:t>数据来源：</a:t>
            </a:r>
            <a:r>
              <a:rPr lang="en-US" altLang="zh-CN" sz="1000" dirty="0">
                <a:solidFill>
                  <a:schemeClr val="tx1">
                    <a:lumMod val="75000"/>
                    <a:lumOff val="25000"/>
                    <a:alpha val="50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000" dirty="0">
                <a:solidFill>
                  <a:schemeClr val="tx1">
                    <a:lumMod val="75000"/>
                    <a:lumOff val="25000"/>
                    <a:alpha val="50000"/>
                  </a:schemeClr>
                </a:solidFill>
                <a:latin typeface="微软雅黑" panose="020B0503020204020204" pitchFamily="34" charset="-122"/>
                <a:ea typeface="微软雅黑" panose="020B0503020204020204" pitchFamily="34" charset="-122"/>
                <a:sym typeface="Arial" panose="020B0604020202020204" pitchFamily="34" charset="0"/>
              </a:rPr>
              <a:t>智研咨询</a:t>
            </a:r>
          </a:p>
          <a:p>
            <a:pPr>
              <a:lnSpc>
                <a:spcPct val="160000"/>
              </a:lnSpc>
            </a:pPr>
            <a:r>
              <a:rPr lang="en-US" altLang="zh-CN" sz="1000" dirty="0">
                <a:solidFill>
                  <a:schemeClr val="tx1">
                    <a:lumMod val="75000"/>
                    <a:lumOff val="25000"/>
                    <a:alpha val="50000"/>
                  </a:schemeClr>
                </a:solidFill>
                <a:latin typeface="微软雅黑" panose="020B0503020204020204" pitchFamily="34" charset="-122"/>
                <a:ea typeface="微软雅黑" panose="020B0503020204020204" pitchFamily="34" charset="-122"/>
                <a:sym typeface="Arial" panose="020B0604020202020204" pitchFamily="34" charset="0"/>
              </a:rPr>
              <a:t>http://www.chyxx.com/industry/201706/536342.html</a:t>
            </a:r>
            <a:endParaRPr lang="zh-CN" altLang="en-US" sz="1000" dirty="0">
              <a:solidFill>
                <a:schemeClr val="tx1">
                  <a:lumMod val="75000"/>
                  <a:lumOff val="25000"/>
                  <a:alpha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9620"/>
                                        </p:tgtEl>
                                        <p:attrNameLst>
                                          <p:attrName>style.visibility</p:attrName>
                                        </p:attrNameLst>
                                      </p:cBhvr>
                                      <p:to>
                                        <p:strVal val="visible"/>
                                      </p:to>
                                    </p:set>
                                    <p:animEffect transition="in" filter="fade">
                                      <p:cBhvr>
                                        <p:cTn id="7" dur="800"/>
                                        <p:tgtEl>
                                          <p:spTgt spid="1049620"/>
                                        </p:tgtEl>
                                      </p:cBhvr>
                                    </p:animEffect>
                                    <p:anim calcmode="lin" valueType="num">
                                      <p:cBhvr>
                                        <p:cTn id="8" dur="800" fill="hold"/>
                                        <p:tgtEl>
                                          <p:spTgt spid="1049620"/>
                                        </p:tgtEl>
                                        <p:attrNameLst>
                                          <p:attrName>ppt_x</p:attrName>
                                        </p:attrNameLst>
                                      </p:cBhvr>
                                      <p:tavLst>
                                        <p:tav tm="0">
                                          <p:val>
                                            <p:strVal val="#ppt_x"/>
                                          </p:val>
                                        </p:tav>
                                        <p:tav tm="100000">
                                          <p:val>
                                            <p:strVal val="#ppt_x"/>
                                          </p:val>
                                        </p:tav>
                                      </p:tavLst>
                                    </p:anim>
                                    <p:anim calcmode="lin" valueType="num">
                                      <p:cBhvr>
                                        <p:cTn id="9" dur="800" fill="hold"/>
                                        <p:tgtEl>
                                          <p:spTgt spid="10496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49621"/>
                                        </p:tgtEl>
                                        <p:attrNameLst>
                                          <p:attrName>style.visibility</p:attrName>
                                        </p:attrNameLst>
                                      </p:cBhvr>
                                      <p:to>
                                        <p:strVal val="visible"/>
                                      </p:to>
                                    </p:set>
                                    <p:animEffect transition="in" filter="fade">
                                      <p:cBhvr>
                                        <p:cTn id="12" dur="800"/>
                                        <p:tgtEl>
                                          <p:spTgt spid="1049621"/>
                                        </p:tgtEl>
                                      </p:cBhvr>
                                    </p:animEffect>
                                    <p:anim calcmode="lin" valueType="num">
                                      <p:cBhvr>
                                        <p:cTn id="13" dur="800" fill="hold"/>
                                        <p:tgtEl>
                                          <p:spTgt spid="1049621"/>
                                        </p:tgtEl>
                                        <p:attrNameLst>
                                          <p:attrName>ppt_x</p:attrName>
                                        </p:attrNameLst>
                                      </p:cBhvr>
                                      <p:tavLst>
                                        <p:tav tm="0">
                                          <p:val>
                                            <p:strVal val="#ppt_x"/>
                                          </p:val>
                                        </p:tav>
                                        <p:tav tm="100000">
                                          <p:val>
                                            <p:strVal val="#ppt_x"/>
                                          </p:val>
                                        </p:tav>
                                      </p:tavLst>
                                    </p:anim>
                                    <p:anim calcmode="lin" valueType="num">
                                      <p:cBhvr>
                                        <p:cTn id="14" dur="800" fill="hold"/>
                                        <p:tgtEl>
                                          <p:spTgt spid="10496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4194308"/>
                                        </p:tgtEl>
                                        <p:attrNameLst>
                                          <p:attrName>style.visibility</p:attrName>
                                        </p:attrNameLst>
                                      </p:cBhvr>
                                      <p:to>
                                        <p:strVal val="visible"/>
                                      </p:to>
                                    </p:set>
                                    <p:animEffect transition="in" filter="fade">
                                      <p:cBhvr>
                                        <p:cTn id="17" dur="800"/>
                                        <p:tgtEl>
                                          <p:spTgt spid="4194308"/>
                                        </p:tgtEl>
                                      </p:cBhvr>
                                    </p:animEffect>
                                    <p:anim calcmode="lin" valueType="num">
                                      <p:cBhvr>
                                        <p:cTn id="18" dur="800" fill="hold"/>
                                        <p:tgtEl>
                                          <p:spTgt spid="4194308"/>
                                        </p:tgtEl>
                                        <p:attrNameLst>
                                          <p:attrName>ppt_x</p:attrName>
                                        </p:attrNameLst>
                                      </p:cBhvr>
                                      <p:tavLst>
                                        <p:tav tm="0">
                                          <p:val>
                                            <p:strVal val="#ppt_x"/>
                                          </p:val>
                                        </p:tav>
                                        <p:tav tm="100000">
                                          <p:val>
                                            <p:strVal val="#ppt_x"/>
                                          </p:val>
                                        </p:tav>
                                      </p:tavLst>
                                    </p:anim>
                                    <p:anim calcmode="lin" valueType="num">
                                      <p:cBhvr>
                                        <p:cTn id="19" dur="800" fill="hold"/>
                                        <p:tgtEl>
                                          <p:spTgt spid="4194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20" grpId="0"/>
      <p:bldP spid="1049621" grpId="0"/>
      <p:bldGraphic spid="4194308" grpId="0">
        <p:bldAsOne/>
      </p:bldGraphic>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p:bg>
      <p:bgPr>
        <a:solidFill>
          <a:srgbClr val="232A36"/>
        </a:solidFill>
        <a:effectLst/>
      </p:bgPr>
    </p:bg>
    <p:spTree>
      <p:nvGrpSpPr>
        <p:cNvPr id="1" name=""/>
        <p:cNvGrpSpPr/>
        <p:nvPr/>
      </p:nvGrpSpPr>
      <p:grpSpPr>
        <a:xfrm>
          <a:off x="0" y="0"/>
          <a:ext cx="0" cy="0"/>
          <a:chOff x="0" y="0"/>
          <a:chExt cx="0" cy="0"/>
        </a:xfrm>
      </p:grpSpPr>
      <p:sp>
        <p:nvSpPr>
          <p:cNvPr id="1049610" name="圆角矩形 5"/>
          <p:cNvSpPr/>
          <p:nvPr userDrawn="1"/>
        </p:nvSpPr>
        <p:spPr>
          <a:xfrm rot="16200000">
            <a:off x="7336795" y="-2307311"/>
            <a:ext cx="1578461" cy="12364480"/>
          </a:xfrm>
          <a:prstGeom prst="roundRect">
            <a:avLst>
              <a:gd name="adj" fmla="val 50000"/>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611" name="文本框 7"/>
          <p:cNvSpPr txBox="1"/>
          <p:nvPr userDrawn="1">
            <p:custDataLst>
              <p:tags r:id="rId1"/>
            </p:custDataLst>
          </p:nvPr>
        </p:nvSpPr>
        <p:spPr>
          <a:xfrm>
            <a:off x="3816311" y="1446956"/>
            <a:ext cx="5964220" cy="467500"/>
          </a:xfrm>
          <a:prstGeom prst="rect">
            <a:avLst/>
          </a:prstGeom>
          <a:noFill/>
        </p:spPr>
        <p:txBody>
          <a:bodyPr wrap="square" lIns="0" tIns="0" rIns="0" bIns="0" rtlCol="0" anchor="ctr" anchorCtr="0">
            <a:normAutofit/>
          </a:bodyPr>
          <a:lstStyle/>
          <a:p>
            <a:r>
              <a:rPr lang="zh-CN" altLang="en-US" sz="1600" dirty="0">
                <a:solidFill>
                  <a:schemeClr val="bg1"/>
                </a:solidFill>
                <a:latin typeface="Microsoft YaHei" panose="020B0503020204020204" pitchFamily="34" charset="-122"/>
                <a:ea typeface="Microsoft YaHei" panose="020B0503020204020204" pitchFamily="34" charset="-122"/>
                <a:sym typeface="+mn-ea"/>
              </a:rPr>
              <a:t>网络犯罪造成的损失不断扩大升级</a:t>
            </a:r>
            <a:endParaRPr lang="zh-CN" altLang="en-US" sz="1600" dirty="0">
              <a:solidFill>
                <a:schemeClr val="bg1"/>
              </a:solidFill>
              <a:latin typeface="Microsoft YaHei" panose="020B0503020204020204" pitchFamily="34" charset="-122"/>
              <a:ea typeface="Microsoft YaHei" panose="020B0503020204020204" pitchFamily="34" charset="-122"/>
              <a:cs typeface="+mj-cs"/>
              <a:sym typeface="Arial" panose="020B0604020202020204" pitchFamily="34" charset="0"/>
            </a:endParaRPr>
          </a:p>
        </p:txBody>
      </p:sp>
      <p:sp>
        <p:nvSpPr>
          <p:cNvPr id="1049612" name="文本框 10"/>
          <p:cNvSpPr txBox="1"/>
          <p:nvPr userDrawn="1">
            <p:custDataLst>
              <p:tags r:id="rId2"/>
            </p:custDataLst>
          </p:nvPr>
        </p:nvSpPr>
        <p:spPr>
          <a:xfrm>
            <a:off x="3816311" y="1937546"/>
            <a:ext cx="5964220" cy="996327"/>
          </a:xfrm>
          <a:prstGeom prst="rect">
            <a:avLst/>
          </a:prstGeom>
          <a:noFill/>
        </p:spPr>
        <p:txBody>
          <a:bodyPr wrap="square" lIns="0" tIns="0" rIns="0" bIns="0" rtlCol="0" anchor="t" anchorCtr="0">
            <a:noAutofit/>
          </a:bodyPr>
          <a:lstStyle/>
          <a:p>
            <a:pPr>
              <a:lnSpc>
                <a:spcPct val="160000"/>
              </a:lnSpc>
            </a:pPr>
            <a:r>
              <a:rPr lang="zh-CN" altLang="en-US" sz="1200" dirty="0">
                <a:solidFill>
                  <a:schemeClr val="bg1">
                    <a:alpha val="50000"/>
                  </a:schemeClr>
                </a:solidFill>
                <a:latin typeface="Microsoft YaHei" panose="020B0503020204020204" pitchFamily="34" charset="-122"/>
                <a:ea typeface="Microsoft YaHei" panose="020B0503020204020204" pitchFamily="34" charset="-122"/>
                <a:sym typeface="+mn-ea"/>
              </a:rPr>
              <a:t>据不完全统计，每年因网络攻击及其结果造成的损失平均高达30000亿美元。全球企业每年都在调整信息安全预算，采购信息安全新产品和新服务以应对不断出现的新威胁。</a:t>
            </a:r>
            <a:r>
              <a:rPr lang="zh-CN" altLang="en-US" sz="1400" dirty="0">
                <a:solidFill>
                  <a:schemeClr val="bg1">
                    <a:alpha val="50000"/>
                  </a:schemeClr>
                </a:solidFill>
                <a:latin typeface="Microsoft YaHei" panose="020B0503020204020204" pitchFamily="34" charset="-122"/>
                <a:ea typeface="Microsoft YaHei" panose="020B0503020204020204" pitchFamily="34" charset="-122"/>
                <a:sym typeface="+mn-ea"/>
              </a:rPr>
              <a:t/>
            </a:r>
            <a:br>
              <a:rPr lang="zh-CN" altLang="en-US" sz="1400" dirty="0">
                <a:solidFill>
                  <a:schemeClr val="bg1">
                    <a:alpha val="50000"/>
                  </a:schemeClr>
                </a:solidFill>
                <a:latin typeface="Microsoft YaHei" panose="020B0503020204020204" pitchFamily="34" charset="-122"/>
                <a:ea typeface="Microsoft YaHei" panose="020B0503020204020204" pitchFamily="34" charset="-122"/>
                <a:sym typeface="+mn-ea"/>
              </a:rPr>
            </a:br>
            <a:endParaRPr lang="zh-CN" altLang="en-US" sz="1400" dirty="0">
              <a:solidFill>
                <a:schemeClr val="bg1">
                  <a:alpha val="50000"/>
                </a:scheme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049613" name="文本框 11"/>
          <p:cNvSpPr txBox="1"/>
          <p:nvPr userDrawn="1">
            <p:custDataLst>
              <p:tags r:id="rId3"/>
            </p:custDataLst>
          </p:nvPr>
        </p:nvSpPr>
        <p:spPr>
          <a:xfrm>
            <a:off x="3827463" y="3247996"/>
            <a:ext cx="5964220" cy="467500"/>
          </a:xfrm>
          <a:prstGeom prst="rect">
            <a:avLst/>
          </a:prstGeom>
          <a:noFill/>
        </p:spPr>
        <p:txBody>
          <a:bodyPr wrap="square" lIns="0" tIns="0" rIns="0" bIns="0" rtlCol="0" anchor="ctr" anchorCtr="0">
            <a:normAutofit/>
          </a:bodyPr>
          <a:lstStyle/>
          <a:p>
            <a:r>
              <a:rPr lang="zh-CN" altLang="en-US" sz="1600" dirty="0">
                <a:solidFill>
                  <a:schemeClr val="bg1"/>
                </a:solidFill>
                <a:latin typeface="Microsoft YaHei" panose="020B0503020204020204" pitchFamily="34" charset="-122"/>
                <a:ea typeface="Microsoft YaHei" panose="020B0503020204020204" pitchFamily="34" charset="-122"/>
                <a:sym typeface="+mn-ea"/>
              </a:rPr>
              <a:t>党和国家对信息安全问题高度重视</a:t>
            </a:r>
            <a:endParaRPr lang="zh-CN" altLang="en-US" sz="1600" dirty="0">
              <a:solidFill>
                <a:schemeClr val="bg1"/>
              </a:solidFill>
              <a:latin typeface="Microsoft YaHei" panose="020B0503020204020204" pitchFamily="34" charset="-122"/>
              <a:ea typeface="Microsoft YaHei" panose="020B0503020204020204" pitchFamily="34" charset="-122"/>
              <a:cs typeface="+mj-cs"/>
              <a:sym typeface="Arial" panose="020B0604020202020204" pitchFamily="34" charset="0"/>
            </a:endParaRPr>
          </a:p>
        </p:txBody>
      </p:sp>
      <p:sp>
        <p:nvSpPr>
          <p:cNvPr id="1049614" name="文本框 12"/>
          <p:cNvSpPr txBox="1"/>
          <p:nvPr userDrawn="1">
            <p:custDataLst>
              <p:tags r:id="rId4"/>
            </p:custDataLst>
          </p:nvPr>
        </p:nvSpPr>
        <p:spPr>
          <a:xfrm>
            <a:off x="3816311" y="3763102"/>
            <a:ext cx="5964220" cy="500831"/>
          </a:xfrm>
          <a:prstGeom prst="rect">
            <a:avLst/>
          </a:prstGeom>
          <a:noFill/>
        </p:spPr>
        <p:txBody>
          <a:bodyPr wrap="square" lIns="0" tIns="0" rIns="0" bIns="0" rtlCol="0" anchor="t" anchorCtr="0">
            <a:noAutofit/>
          </a:bodyPr>
          <a:lstStyle>
            <a:defPPr>
              <a:defRPr lang="zh-CN"/>
            </a:defPPr>
            <a:lvl1pPr>
              <a:lnSpc>
                <a:spcPct val="160000"/>
              </a:lnSpc>
              <a:defRPr sz="1200">
                <a:solidFill>
                  <a:srgbClr val="A7AAAF"/>
                </a:solidFill>
              </a:defRPr>
            </a:lvl1pPr>
          </a:lstStyle>
          <a:p>
            <a:r>
              <a:rPr lang="zh-CN" altLang="en-US" dirty="0">
                <a:solidFill>
                  <a:schemeClr val="bg1">
                    <a:alpha val="50000"/>
                  </a:schemeClr>
                </a:solidFill>
                <a:latin typeface="Microsoft YaHei" panose="020B0503020204020204" pitchFamily="34" charset="-122"/>
                <a:ea typeface="Microsoft YaHei" panose="020B0503020204020204" pitchFamily="34" charset="-122"/>
                <a:sym typeface="+mn-ea"/>
              </a:rPr>
              <a:t>《信息安全法》颁布与实施。</a:t>
            </a:r>
            <a:endParaRPr lang="zh-CN" altLang="en-US" dirty="0">
              <a:solidFill>
                <a:schemeClr val="bg1">
                  <a:alpha val="50000"/>
                </a:schemeClr>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1049615" name="文本框 14"/>
          <p:cNvSpPr txBox="1"/>
          <p:nvPr userDrawn="1">
            <p:custDataLst>
              <p:tags r:id="rId5"/>
            </p:custDataLst>
          </p:nvPr>
        </p:nvSpPr>
        <p:spPr>
          <a:xfrm>
            <a:off x="3816311" y="4888655"/>
            <a:ext cx="5964220" cy="467500"/>
          </a:xfrm>
          <a:prstGeom prst="rect">
            <a:avLst/>
          </a:prstGeom>
          <a:noFill/>
        </p:spPr>
        <p:txBody>
          <a:bodyPr wrap="square" lIns="0" tIns="0" rIns="0" bIns="0" rtlCol="0" anchor="ctr" anchorCtr="0">
            <a:normAutofit/>
          </a:bodyPr>
          <a:lstStyle/>
          <a:p>
            <a:r>
              <a:rPr lang="en-US" altLang="zh-CN" sz="1600" dirty="0">
                <a:solidFill>
                  <a:schemeClr val="bg1"/>
                </a:solidFill>
                <a:latin typeface="Microsoft YaHei" panose="020B0503020204020204" pitchFamily="34" charset="-122"/>
                <a:ea typeface="Microsoft YaHei" panose="020B0503020204020204" pitchFamily="34" charset="-122"/>
                <a:sym typeface="+mn-ea"/>
              </a:rPr>
              <a:t>传统数据安全机制正面临严峻的挑战</a:t>
            </a:r>
            <a:endParaRPr lang="zh-CN" altLang="en-US" sz="1600" dirty="0">
              <a:solidFill>
                <a:schemeClr val="bg1"/>
              </a:solidFill>
              <a:latin typeface="Microsoft YaHei" panose="020B0503020204020204" pitchFamily="34" charset="-122"/>
              <a:ea typeface="Microsoft YaHei" panose="020B0503020204020204" pitchFamily="34" charset="-122"/>
              <a:cs typeface="+mj-cs"/>
              <a:sym typeface="Arial" panose="020B0604020202020204" pitchFamily="34" charset="0"/>
            </a:endParaRPr>
          </a:p>
        </p:txBody>
      </p:sp>
      <p:sp>
        <p:nvSpPr>
          <p:cNvPr id="1049616" name="文本框 15"/>
          <p:cNvSpPr txBox="1"/>
          <p:nvPr userDrawn="1">
            <p:custDataLst>
              <p:tags r:id="rId6"/>
            </p:custDataLst>
          </p:nvPr>
        </p:nvSpPr>
        <p:spPr>
          <a:xfrm>
            <a:off x="3816311" y="5379245"/>
            <a:ext cx="5964220" cy="996327"/>
          </a:xfrm>
          <a:prstGeom prst="rect">
            <a:avLst/>
          </a:prstGeom>
          <a:noFill/>
        </p:spPr>
        <p:txBody>
          <a:bodyPr wrap="square" lIns="0" tIns="0" rIns="0" bIns="0" rtlCol="0" anchor="t" anchorCtr="0">
            <a:noAutofit/>
          </a:bodyPr>
          <a:lstStyle>
            <a:defPPr>
              <a:defRPr lang="zh-CN"/>
            </a:defPPr>
            <a:lvl1pPr>
              <a:lnSpc>
                <a:spcPct val="160000"/>
              </a:lnSpc>
              <a:defRPr sz="1200">
                <a:solidFill>
                  <a:srgbClr val="A7AAAF"/>
                </a:solidFill>
              </a:defRPr>
            </a:lvl1pPr>
          </a:lstStyle>
          <a:p>
            <a:r>
              <a:rPr lang="zh-CN" altLang="en-US" dirty="0">
                <a:solidFill>
                  <a:schemeClr val="bg1">
                    <a:alpha val="50000"/>
                  </a:schemeClr>
                </a:solidFill>
                <a:latin typeface="Microsoft YaHei" panose="020B0503020204020204" pitchFamily="34" charset="-122"/>
                <a:ea typeface="Microsoft YaHei" panose="020B0503020204020204" pitchFamily="34" charset="-122"/>
                <a:sym typeface="Arial" panose="020B0604020202020204" pitchFamily="34" charset="0"/>
              </a:rPr>
              <a:t>据埃森哲最新调研报告显示，2016年有69%的受访企业安全管理人员曾经发现来自内部人员的数据非法访问和盗窃企图等威胁行为，而外部威胁的这一比例则是57%。</a:t>
            </a:r>
          </a:p>
        </p:txBody>
      </p:sp>
      <p:sp>
        <p:nvSpPr>
          <p:cNvPr id="1049617" name="文本框 27"/>
          <p:cNvSpPr txBox="1"/>
          <p:nvPr userDrawn="1"/>
        </p:nvSpPr>
        <p:spPr>
          <a:xfrm>
            <a:off x="2317093" y="1751034"/>
            <a:ext cx="1499218" cy="903645"/>
          </a:xfrm>
          <a:prstGeom prst="rect">
            <a:avLst/>
          </a:prstGeom>
          <a:noFill/>
        </p:spPr>
        <p:txBody>
          <a:bodyPr wrap="square" rtlCol="0">
            <a:spAutoFit/>
          </a:bodyPr>
          <a:lstStyle/>
          <a:p>
            <a:pPr>
              <a:lnSpc>
                <a:spcPts val="6000"/>
              </a:lnSpc>
            </a:pPr>
            <a:r>
              <a:rPr lang="en-US" altLang="zh-CN" sz="8000" dirty="0">
                <a:solidFill>
                  <a:srgbClr val="01A9D3">
                    <a:alpha val="80000"/>
                  </a:srgbClr>
                </a:solidFill>
                <a:latin typeface="Impact" charset="0"/>
                <a:ea typeface="Impact" charset="0"/>
                <a:cs typeface="Impact" charset="0"/>
              </a:rPr>
              <a:t>01</a:t>
            </a:r>
            <a:endParaRPr lang="zh-CN" altLang="en-US" sz="8000" dirty="0">
              <a:solidFill>
                <a:srgbClr val="01A9D3">
                  <a:alpha val="80000"/>
                </a:srgbClr>
              </a:solidFill>
              <a:latin typeface="Impact" charset="0"/>
              <a:ea typeface="Impact" charset="0"/>
              <a:cs typeface="Impact" charset="0"/>
            </a:endParaRPr>
          </a:p>
        </p:txBody>
      </p:sp>
      <p:sp>
        <p:nvSpPr>
          <p:cNvPr id="1049618" name="文本框 27"/>
          <p:cNvSpPr txBox="1"/>
          <p:nvPr userDrawn="1"/>
        </p:nvSpPr>
        <p:spPr>
          <a:xfrm>
            <a:off x="2317093" y="3553031"/>
            <a:ext cx="1499218" cy="903645"/>
          </a:xfrm>
          <a:prstGeom prst="rect">
            <a:avLst/>
          </a:prstGeom>
          <a:noFill/>
        </p:spPr>
        <p:txBody>
          <a:bodyPr wrap="square" rtlCol="0">
            <a:spAutoFit/>
          </a:bodyPr>
          <a:lstStyle/>
          <a:p>
            <a:pPr>
              <a:lnSpc>
                <a:spcPts val="6000"/>
              </a:lnSpc>
            </a:pPr>
            <a:r>
              <a:rPr lang="en-US" altLang="zh-CN" sz="8000" dirty="0">
                <a:solidFill>
                  <a:srgbClr val="01B5C9">
                    <a:alpha val="80000"/>
                  </a:srgbClr>
                </a:solidFill>
                <a:latin typeface="Impact" charset="0"/>
                <a:ea typeface="Impact" charset="0"/>
                <a:cs typeface="Impact" charset="0"/>
              </a:rPr>
              <a:t>02</a:t>
            </a:r>
            <a:endParaRPr lang="zh-CN" altLang="en-US" sz="8000" dirty="0">
              <a:solidFill>
                <a:srgbClr val="01B5C9">
                  <a:alpha val="80000"/>
                </a:srgbClr>
              </a:solidFill>
              <a:latin typeface="Impact" charset="0"/>
              <a:ea typeface="Impact" charset="0"/>
              <a:cs typeface="Impact" charset="0"/>
            </a:endParaRPr>
          </a:p>
        </p:txBody>
      </p:sp>
      <p:sp>
        <p:nvSpPr>
          <p:cNvPr id="1049619" name="文本框 27"/>
          <p:cNvSpPr txBox="1"/>
          <p:nvPr userDrawn="1"/>
        </p:nvSpPr>
        <p:spPr>
          <a:xfrm>
            <a:off x="2317093" y="5217672"/>
            <a:ext cx="1499218" cy="903645"/>
          </a:xfrm>
          <a:prstGeom prst="rect">
            <a:avLst/>
          </a:prstGeom>
          <a:noFill/>
        </p:spPr>
        <p:txBody>
          <a:bodyPr wrap="square" rtlCol="0">
            <a:spAutoFit/>
          </a:bodyPr>
          <a:lstStyle/>
          <a:p>
            <a:pPr>
              <a:lnSpc>
                <a:spcPts val="6000"/>
              </a:lnSpc>
            </a:pPr>
            <a:r>
              <a:rPr lang="en-US" altLang="zh-CN" sz="8000" dirty="0">
                <a:solidFill>
                  <a:srgbClr val="00BAA4">
                    <a:alpha val="80000"/>
                  </a:srgbClr>
                </a:solidFill>
                <a:latin typeface="Impact" charset="0"/>
                <a:ea typeface="Impact" charset="0"/>
                <a:cs typeface="Impact" charset="0"/>
              </a:rPr>
              <a:t>03</a:t>
            </a:r>
            <a:endParaRPr lang="zh-CN" altLang="en-US" sz="8000" dirty="0">
              <a:solidFill>
                <a:srgbClr val="00BAA4">
                  <a:alpha val="80000"/>
                </a:srgbClr>
              </a:solidFill>
              <a:latin typeface="Impact" charset="0"/>
              <a:ea typeface="Impact" charset="0"/>
              <a:cs typeface="Impact" charset="0"/>
            </a:endParaRPr>
          </a:p>
        </p:txBody>
      </p:sp>
    </p:spTree>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p:bg>
      <p:bgPr>
        <a:solidFill>
          <a:srgbClr val="232A36"/>
        </a:solidFill>
        <a:effectLst/>
      </p:bgPr>
    </p:bg>
    <p:spTree>
      <p:nvGrpSpPr>
        <p:cNvPr id="1" name=""/>
        <p:cNvGrpSpPr/>
        <p:nvPr/>
      </p:nvGrpSpPr>
      <p:grpSpPr>
        <a:xfrm>
          <a:off x="0" y="0"/>
          <a:ext cx="0" cy="0"/>
          <a:chOff x="0" y="0"/>
          <a:chExt cx="0" cy="0"/>
        </a:xfrm>
      </p:grpSpPr>
      <p:sp>
        <p:nvSpPr>
          <p:cNvPr id="1049670" name="文本框 27"/>
          <p:cNvSpPr txBox="1"/>
          <p:nvPr userDrawn="1"/>
        </p:nvSpPr>
        <p:spPr>
          <a:xfrm>
            <a:off x="3570819" y="3857970"/>
            <a:ext cx="1263739" cy="2215991"/>
          </a:xfrm>
          <a:prstGeom prst="rect">
            <a:avLst/>
          </a:prstGeom>
          <a:noFill/>
        </p:spPr>
        <p:txBody>
          <a:bodyPr wrap="square" rtlCol="0">
            <a:spAutoFit/>
          </a:bodyPr>
          <a:lstStyle/>
          <a:p>
            <a:r>
              <a:rPr lang="en-US" altLang="zh-CN" sz="13800" b="0" dirty="0">
                <a:solidFill>
                  <a:schemeClr val="bg1">
                    <a:alpha val="5000"/>
                  </a:schemeClr>
                </a:solidFill>
                <a:latin typeface="Impact" panose="020B0806030902050204" pitchFamily="34" charset="0"/>
                <a:ea typeface="微软雅黑" panose="020B0503020204020204" pitchFamily="34" charset="-122"/>
              </a:rPr>
              <a:t>4</a:t>
            </a:r>
            <a:endParaRPr lang="zh-CN" altLang="en-US" sz="13800" b="0" dirty="0">
              <a:solidFill>
                <a:schemeClr val="bg1">
                  <a:alpha val="5000"/>
                </a:schemeClr>
              </a:solidFill>
              <a:latin typeface="Impact" panose="020B0806030902050204" pitchFamily="34" charset="0"/>
              <a:ea typeface="微软雅黑" panose="020B0503020204020204" pitchFamily="34" charset="-122"/>
            </a:endParaRPr>
          </a:p>
        </p:txBody>
      </p:sp>
      <p:grpSp>
        <p:nvGrpSpPr>
          <p:cNvPr id="642" name="组合 22"/>
          <p:cNvGrpSpPr/>
          <p:nvPr userDrawn="1"/>
        </p:nvGrpSpPr>
        <p:grpSpPr>
          <a:xfrm>
            <a:off x="7844788" y="2069899"/>
            <a:ext cx="2741267" cy="849389"/>
            <a:chOff x="-106187" y="2692635"/>
            <a:chExt cx="2741267" cy="849389"/>
          </a:xfrm>
        </p:grpSpPr>
        <p:sp>
          <p:nvSpPr>
            <p:cNvPr id="1049671" name="文本框 7"/>
            <p:cNvSpPr txBox="1"/>
            <p:nvPr/>
          </p:nvSpPr>
          <p:spPr>
            <a:xfrm>
              <a:off x="-106187" y="3234247"/>
              <a:ext cx="2741267" cy="307777"/>
            </a:xfrm>
            <a:prstGeom prst="rect">
              <a:avLst/>
            </a:prstGeom>
            <a:noFill/>
          </p:spPr>
          <p:txBody>
            <a:bodyPr wrap="square" rtlCol="0">
              <a:spAutoFit/>
            </a:bodyPr>
            <a:lstStyle/>
            <a:p>
              <a:pPr algn="ctr"/>
              <a:r>
                <a:rPr lang="zh-CN" altLang="en-US" sz="1400" dirty="0">
                  <a:solidFill>
                    <a:prstClr val="white"/>
                  </a:solidFill>
                  <a:latin typeface="Microsoft YaHei" panose="020B0503020204020204" pitchFamily="34" charset="-122"/>
                  <a:ea typeface="Microsoft YaHei" panose="020B0503020204020204" pitchFamily="34" charset="-122"/>
                </a:rPr>
                <a:t>问题第一时间发现</a:t>
              </a:r>
              <a:endParaRPr lang="zh-CN" altLang="en-US" dirty="0">
                <a:solidFill>
                  <a:prstClr val="white"/>
                </a:solidFill>
                <a:latin typeface="Microsoft YaHei" panose="020B0503020204020204" pitchFamily="34" charset="-122"/>
                <a:ea typeface="Microsoft YaHei" panose="020B0503020204020204" pitchFamily="34" charset="-122"/>
              </a:endParaRPr>
            </a:p>
          </p:txBody>
        </p:sp>
        <p:sp>
          <p:nvSpPr>
            <p:cNvPr id="1049672" name="矩形 21"/>
            <p:cNvSpPr/>
            <p:nvPr/>
          </p:nvSpPr>
          <p:spPr>
            <a:xfrm>
              <a:off x="358912" y="2692635"/>
              <a:ext cx="1620957" cy="523220"/>
            </a:xfrm>
            <a:prstGeom prst="rect">
              <a:avLst/>
            </a:prstGeom>
          </p:spPr>
          <p:txBody>
            <a:bodyPr wrap="none">
              <a:spAutoFit/>
            </a:bodyPr>
            <a:lstStyle/>
            <a:p>
              <a:r>
                <a:rPr lang="zh-CN" altLang="en-US" sz="2800" b="1" dirty="0">
                  <a:gradFill>
                    <a:gsLst>
                      <a:gs pos="0">
                        <a:srgbClr val="4FCEBB"/>
                      </a:gs>
                      <a:gs pos="100000">
                        <a:srgbClr val="0DA4CF"/>
                      </a:gs>
                    </a:gsLst>
                    <a:lin ang="2700000" scaled="0"/>
                  </a:gradFill>
                  <a:latin typeface="Microsoft YaHei" panose="020B0503020204020204" pitchFamily="34" charset="-122"/>
                  <a:ea typeface="Microsoft YaHei" panose="020B0503020204020204" pitchFamily="34" charset="-122"/>
                </a:rPr>
                <a:t>秒速响应</a:t>
              </a:r>
            </a:p>
          </p:txBody>
        </p:sp>
      </p:grpSp>
      <p:grpSp>
        <p:nvGrpSpPr>
          <p:cNvPr id="643" name="组合 21"/>
          <p:cNvGrpSpPr/>
          <p:nvPr userDrawn="1"/>
        </p:nvGrpSpPr>
        <p:grpSpPr>
          <a:xfrm>
            <a:off x="5095550" y="2064583"/>
            <a:ext cx="2000900" cy="860021"/>
            <a:chOff x="2535340" y="2682003"/>
            <a:chExt cx="2000900" cy="860021"/>
          </a:xfrm>
        </p:grpSpPr>
        <p:sp>
          <p:nvSpPr>
            <p:cNvPr id="1049673" name="文本框 4"/>
            <p:cNvSpPr txBox="1"/>
            <p:nvPr/>
          </p:nvSpPr>
          <p:spPr>
            <a:xfrm>
              <a:off x="2535340" y="3234247"/>
              <a:ext cx="2000900" cy="307777"/>
            </a:xfrm>
            <a:prstGeom prst="rect">
              <a:avLst/>
            </a:prstGeom>
            <a:noFill/>
          </p:spPr>
          <p:txBody>
            <a:bodyPr wrap="square" rtlCol="0">
              <a:spAutoFit/>
            </a:bodyPr>
            <a:lstStyle/>
            <a:p>
              <a:pPr algn="ctr"/>
              <a:r>
                <a:rPr lang="zh-CN" altLang="en-US" sz="1400" dirty="0">
                  <a:solidFill>
                    <a:prstClr val="white"/>
                  </a:solidFill>
                  <a:latin typeface="Microsoft YaHei" panose="020B0503020204020204" pitchFamily="34" charset="-122"/>
                  <a:ea typeface="Microsoft YaHei" panose="020B0503020204020204" pitchFamily="34" charset="-122"/>
                </a:rPr>
                <a:t>全方位持续监测分析</a:t>
              </a:r>
            </a:p>
          </p:txBody>
        </p:sp>
        <p:sp>
          <p:nvSpPr>
            <p:cNvPr id="1049674" name="矩形 24"/>
            <p:cNvSpPr/>
            <p:nvPr/>
          </p:nvSpPr>
          <p:spPr>
            <a:xfrm>
              <a:off x="2755726" y="2682003"/>
              <a:ext cx="1620957" cy="523220"/>
            </a:xfrm>
            <a:prstGeom prst="rect">
              <a:avLst/>
            </a:prstGeom>
          </p:spPr>
          <p:txBody>
            <a:bodyPr wrap="none">
              <a:spAutoFit/>
            </a:bodyPr>
            <a:lstStyle/>
            <a:p>
              <a:r>
                <a:rPr lang="zh-CN" altLang="en-US" sz="2800" b="1" dirty="0">
                  <a:gradFill>
                    <a:gsLst>
                      <a:gs pos="0">
                        <a:srgbClr val="4FCEBB"/>
                      </a:gs>
                      <a:gs pos="100000">
                        <a:srgbClr val="0DA4CF"/>
                      </a:gs>
                    </a:gsLst>
                    <a:lin ang="2700000" scaled="0"/>
                  </a:gradFill>
                  <a:latin typeface="Microsoft YaHei" panose="020B0503020204020204" pitchFamily="34" charset="-122"/>
                  <a:ea typeface="Microsoft YaHei" panose="020B0503020204020204" pitchFamily="34" charset="-122"/>
                </a:rPr>
                <a:t>全面透彻</a:t>
              </a:r>
            </a:p>
          </p:txBody>
        </p:sp>
      </p:grpSp>
      <p:grpSp>
        <p:nvGrpSpPr>
          <p:cNvPr id="644" name="组合 19"/>
          <p:cNvGrpSpPr/>
          <p:nvPr userDrawn="1"/>
        </p:nvGrpSpPr>
        <p:grpSpPr>
          <a:xfrm>
            <a:off x="2809823" y="4436290"/>
            <a:ext cx="2785730" cy="881286"/>
            <a:chOff x="9496738" y="2660738"/>
            <a:chExt cx="2785730" cy="881286"/>
          </a:xfrm>
        </p:grpSpPr>
        <p:sp>
          <p:nvSpPr>
            <p:cNvPr id="1049675" name="文本框 10"/>
            <p:cNvSpPr txBox="1"/>
            <p:nvPr/>
          </p:nvSpPr>
          <p:spPr>
            <a:xfrm>
              <a:off x="9496738" y="3234247"/>
              <a:ext cx="2785730" cy="307777"/>
            </a:xfrm>
            <a:prstGeom prst="rect">
              <a:avLst/>
            </a:prstGeom>
            <a:noFill/>
          </p:spPr>
          <p:txBody>
            <a:bodyPr wrap="square" rtlCol="0">
              <a:spAutoFit/>
            </a:bodyPr>
            <a:lstStyle/>
            <a:p>
              <a:pPr lvl="0" algn="ctr"/>
              <a:r>
                <a:rPr lang="zh-CN" altLang="en-US" sz="1400" dirty="0">
                  <a:solidFill>
                    <a:prstClr val="white"/>
                  </a:solidFill>
                  <a:latin typeface="Microsoft YaHei" panose="020B0503020204020204" pitchFamily="34" charset="-122"/>
                  <a:ea typeface="Microsoft YaHei" panose="020B0503020204020204" pitchFamily="34" charset="-122"/>
                </a:rPr>
                <a:t>展示直观一目了然</a:t>
              </a:r>
            </a:p>
          </p:txBody>
        </p:sp>
        <p:sp>
          <p:nvSpPr>
            <p:cNvPr id="1049676" name="矩形 27"/>
            <p:cNvSpPr/>
            <p:nvPr/>
          </p:nvSpPr>
          <p:spPr>
            <a:xfrm>
              <a:off x="10072188" y="2660738"/>
              <a:ext cx="1620958" cy="523220"/>
            </a:xfrm>
            <a:prstGeom prst="rect">
              <a:avLst/>
            </a:prstGeom>
          </p:spPr>
          <p:txBody>
            <a:bodyPr wrap="none">
              <a:spAutoFit/>
            </a:bodyPr>
            <a:lstStyle/>
            <a:p>
              <a:pPr algn="ctr"/>
              <a:r>
                <a:rPr lang="zh-CN" altLang="en-US" sz="2800" b="1" dirty="0">
                  <a:gradFill>
                    <a:gsLst>
                      <a:gs pos="0">
                        <a:srgbClr val="4FCEBB"/>
                      </a:gs>
                      <a:gs pos="100000">
                        <a:srgbClr val="0DA4CF"/>
                      </a:gs>
                    </a:gsLst>
                    <a:lin ang="2700000" scaled="0"/>
                  </a:gradFill>
                  <a:latin typeface="Microsoft YaHei" panose="020B0503020204020204" pitchFamily="34" charset="-122"/>
                  <a:ea typeface="Microsoft YaHei" panose="020B0503020204020204" pitchFamily="34" charset="-122"/>
                </a:rPr>
                <a:t>攻击可视</a:t>
              </a:r>
            </a:p>
          </p:txBody>
        </p:sp>
      </p:grpSp>
      <p:grpSp>
        <p:nvGrpSpPr>
          <p:cNvPr id="645" name="组合 20"/>
          <p:cNvGrpSpPr/>
          <p:nvPr userDrawn="1"/>
        </p:nvGrpSpPr>
        <p:grpSpPr>
          <a:xfrm>
            <a:off x="1523099" y="2064583"/>
            <a:ext cx="3012426" cy="860021"/>
            <a:chOff x="4548475" y="2682003"/>
            <a:chExt cx="3012426" cy="860021"/>
          </a:xfrm>
        </p:grpSpPr>
        <p:sp>
          <p:nvSpPr>
            <p:cNvPr id="1049677" name="文本框 8"/>
            <p:cNvSpPr txBox="1"/>
            <p:nvPr/>
          </p:nvSpPr>
          <p:spPr>
            <a:xfrm>
              <a:off x="4548475" y="3234247"/>
              <a:ext cx="3012426" cy="307777"/>
            </a:xfrm>
            <a:prstGeom prst="rect">
              <a:avLst/>
            </a:prstGeom>
            <a:noFill/>
          </p:spPr>
          <p:txBody>
            <a:bodyPr wrap="square" rtlCol="0">
              <a:spAutoFit/>
            </a:bodyPr>
            <a:lstStyle/>
            <a:p>
              <a:pPr algn="ctr"/>
              <a:r>
                <a:rPr lang="zh-CN" altLang="en-US" sz="1400" dirty="0">
                  <a:solidFill>
                    <a:prstClr val="white"/>
                  </a:solidFill>
                  <a:latin typeface="Microsoft YaHei" panose="020B0503020204020204" pitchFamily="34" charset="-122"/>
                  <a:ea typeface="Microsoft YaHei" panose="020B0503020204020204" pitchFamily="34" charset="-122"/>
                </a:rPr>
                <a:t>轻量无代理</a:t>
              </a:r>
              <a:endParaRPr lang="en-US" altLang="zh-CN" sz="1400" dirty="0">
                <a:solidFill>
                  <a:prstClr val="white"/>
                </a:solidFill>
                <a:latin typeface="Microsoft YaHei" panose="020B0503020204020204" pitchFamily="34" charset="-122"/>
                <a:ea typeface="Microsoft YaHei" panose="020B0503020204020204" pitchFamily="34" charset="-122"/>
              </a:endParaRPr>
            </a:p>
          </p:txBody>
        </p:sp>
        <p:sp>
          <p:nvSpPr>
            <p:cNvPr id="1049678" name="矩形 30"/>
            <p:cNvSpPr/>
            <p:nvPr/>
          </p:nvSpPr>
          <p:spPr>
            <a:xfrm>
              <a:off x="5286256" y="2682003"/>
              <a:ext cx="1620957" cy="523220"/>
            </a:xfrm>
            <a:prstGeom prst="rect">
              <a:avLst/>
            </a:prstGeom>
          </p:spPr>
          <p:txBody>
            <a:bodyPr wrap="none">
              <a:spAutoFit/>
            </a:bodyPr>
            <a:lstStyle/>
            <a:p>
              <a:r>
                <a:rPr lang="zh-CN" altLang="en-US" sz="2800" b="1" dirty="0">
                  <a:gradFill>
                    <a:gsLst>
                      <a:gs pos="0">
                        <a:srgbClr val="4FCEBB"/>
                      </a:gs>
                      <a:gs pos="100000">
                        <a:srgbClr val="0DA4CF"/>
                      </a:gs>
                    </a:gsLst>
                    <a:lin ang="2700000" scaled="0"/>
                  </a:gradFill>
                  <a:latin typeface="Microsoft YaHei" panose="020B0503020204020204" pitchFamily="34" charset="-122"/>
                  <a:ea typeface="Microsoft YaHei" panose="020B0503020204020204" pitchFamily="34" charset="-122"/>
                </a:rPr>
                <a:t>部署简单</a:t>
              </a:r>
            </a:p>
          </p:txBody>
        </p:sp>
      </p:grpSp>
      <p:grpSp>
        <p:nvGrpSpPr>
          <p:cNvPr id="646" name="组合 19"/>
          <p:cNvGrpSpPr/>
          <p:nvPr userDrawn="1"/>
        </p:nvGrpSpPr>
        <p:grpSpPr>
          <a:xfrm>
            <a:off x="5857125" y="4443551"/>
            <a:ext cx="2785730" cy="881286"/>
            <a:chOff x="9496738" y="2660738"/>
            <a:chExt cx="2785730" cy="881286"/>
          </a:xfrm>
        </p:grpSpPr>
        <p:sp>
          <p:nvSpPr>
            <p:cNvPr id="1049679" name="文本框 10"/>
            <p:cNvSpPr txBox="1"/>
            <p:nvPr/>
          </p:nvSpPr>
          <p:spPr>
            <a:xfrm>
              <a:off x="9496738" y="3234247"/>
              <a:ext cx="2785730" cy="307777"/>
            </a:xfrm>
            <a:prstGeom prst="rect">
              <a:avLst/>
            </a:prstGeom>
            <a:noFill/>
          </p:spPr>
          <p:txBody>
            <a:bodyPr wrap="square" rtlCol="0">
              <a:spAutoFit/>
            </a:bodyPr>
            <a:lstStyle/>
            <a:p>
              <a:pPr lvl="0" algn="ctr"/>
              <a:r>
                <a:rPr lang="zh-CN" altLang="en-US" sz="1400" dirty="0">
                  <a:solidFill>
                    <a:prstClr val="white"/>
                  </a:solidFill>
                  <a:latin typeface="Microsoft YaHei" panose="020B0503020204020204" pitchFamily="34" charset="-122"/>
                  <a:ea typeface="Microsoft YaHei" panose="020B0503020204020204" pitchFamily="34" charset="-122"/>
                </a:rPr>
                <a:t>提升运维效率</a:t>
              </a:r>
            </a:p>
          </p:txBody>
        </p:sp>
        <p:sp>
          <p:nvSpPr>
            <p:cNvPr id="1049680" name="矩形 33"/>
            <p:cNvSpPr/>
            <p:nvPr/>
          </p:nvSpPr>
          <p:spPr>
            <a:xfrm>
              <a:off x="10072190" y="2660738"/>
              <a:ext cx="1620958" cy="523220"/>
            </a:xfrm>
            <a:prstGeom prst="rect">
              <a:avLst/>
            </a:prstGeom>
          </p:spPr>
          <p:txBody>
            <a:bodyPr wrap="none">
              <a:spAutoFit/>
            </a:bodyPr>
            <a:lstStyle/>
            <a:p>
              <a:pPr algn="ctr"/>
              <a:r>
                <a:rPr lang="zh-CN" altLang="en-US" sz="2800" b="1" dirty="0">
                  <a:gradFill>
                    <a:gsLst>
                      <a:gs pos="0">
                        <a:srgbClr val="4FCEBB"/>
                      </a:gs>
                      <a:gs pos="100000">
                        <a:srgbClr val="0DA4CF"/>
                      </a:gs>
                    </a:gsLst>
                    <a:lin ang="2700000" scaled="0"/>
                  </a:gradFill>
                  <a:latin typeface="Microsoft YaHei" panose="020B0503020204020204" pitchFamily="34" charset="-122"/>
                  <a:ea typeface="Microsoft YaHei" panose="020B0503020204020204" pitchFamily="34" charset="-122"/>
                </a:rPr>
                <a:t>降低成本</a:t>
              </a:r>
            </a:p>
          </p:txBody>
        </p:sp>
      </p:grpSp>
      <p:sp>
        <p:nvSpPr>
          <p:cNvPr id="1049681" name="文本框 34"/>
          <p:cNvSpPr txBox="1"/>
          <p:nvPr userDrawn="1"/>
        </p:nvSpPr>
        <p:spPr>
          <a:xfrm>
            <a:off x="6618121" y="3793619"/>
            <a:ext cx="1263739" cy="2215991"/>
          </a:xfrm>
          <a:prstGeom prst="rect">
            <a:avLst/>
          </a:prstGeom>
          <a:noFill/>
        </p:spPr>
        <p:txBody>
          <a:bodyPr wrap="square" rtlCol="0">
            <a:spAutoFit/>
          </a:bodyPr>
          <a:lstStyle/>
          <a:p>
            <a:r>
              <a:rPr lang="en-US" altLang="zh-CN" sz="13800" b="0" dirty="0">
                <a:solidFill>
                  <a:schemeClr val="bg1">
                    <a:alpha val="5000"/>
                  </a:schemeClr>
                </a:solidFill>
                <a:latin typeface="Impact" panose="020B0806030902050204" pitchFamily="34" charset="0"/>
                <a:ea typeface="微软雅黑" panose="020B0503020204020204" pitchFamily="34" charset="-122"/>
              </a:rPr>
              <a:t>5</a:t>
            </a:r>
            <a:endParaRPr lang="zh-CN" altLang="en-US" sz="13800" b="0" dirty="0">
              <a:solidFill>
                <a:schemeClr val="bg1">
                  <a:alpha val="5000"/>
                </a:schemeClr>
              </a:solidFill>
              <a:latin typeface="Impact" panose="020B0806030902050204" pitchFamily="34" charset="0"/>
              <a:ea typeface="微软雅黑" panose="020B0503020204020204" pitchFamily="34" charset="-122"/>
            </a:endParaRPr>
          </a:p>
        </p:txBody>
      </p:sp>
      <p:sp>
        <p:nvSpPr>
          <p:cNvPr id="1049682" name="文本框 27"/>
          <p:cNvSpPr txBox="1"/>
          <p:nvPr userDrawn="1"/>
        </p:nvSpPr>
        <p:spPr>
          <a:xfrm>
            <a:off x="2581328" y="1479807"/>
            <a:ext cx="1263739" cy="2215991"/>
          </a:xfrm>
          <a:prstGeom prst="rect">
            <a:avLst/>
          </a:prstGeom>
          <a:noFill/>
        </p:spPr>
        <p:txBody>
          <a:bodyPr wrap="square" rtlCol="0">
            <a:spAutoFit/>
          </a:bodyPr>
          <a:lstStyle/>
          <a:p>
            <a:r>
              <a:rPr lang="en-US" altLang="zh-CN" sz="13800" b="0" dirty="0">
                <a:solidFill>
                  <a:schemeClr val="bg1">
                    <a:alpha val="5000"/>
                  </a:schemeClr>
                </a:solidFill>
                <a:latin typeface="Impact" panose="020B0806030902050204" pitchFamily="34" charset="0"/>
                <a:ea typeface="微软雅黑" panose="020B0503020204020204" pitchFamily="34" charset="-122"/>
              </a:rPr>
              <a:t>1</a:t>
            </a:r>
            <a:endParaRPr lang="zh-CN" altLang="en-US" sz="13800" b="0" dirty="0">
              <a:solidFill>
                <a:schemeClr val="bg1">
                  <a:alpha val="5000"/>
                </a:schemeClr>
              </a:solidFill>
              <a:latin typeface="Impact" panose="020B0806030902050204" pitchFamily="34" charset="0"/>
              <a:ea typeface="微软雅黑" panose="020B0503020204020204" pitchFamily="34" charset="-122"/>
            </a:endParaRPr>
          </a:p>
        </p:txBody>
      </p:sp>
      <p:sp>
        <p:nvSpPr>
          <p:cNvPr id="1049683" name="文本框 27"/>
          <p:cNvSpPr txBox="1"/>
          <p:nvPr userDrawn="1"/>
        </p:nvSpPr>
        <p:spPr>
          <a:xfrm>
            <a:off x="5464131" y="1418916"/>
            <a:ext cx="1263739" cy="2215991"/>
          </a:xfrm>
          <a:prstGeom prst="rect">
            <a:avLst/>
          </a:prstGeom>
          <a:noFill/>
        </p:spPr>
        <p:txBody>
          <a:bodyPr wrap="square" rtlCol="0">
            <a:spAutoFit/>
          </a:bodyPr>
          <a:lstStyle/>
          <a:p>
            <a:r>
              <a:rPr lang="en-US" altLang="zh-CN" sz="13800" b="0" dirty="0">
                <a:solidFill>
                  <a:schemeClr val="bg1">
                    <a:alpha val="5000"/>
                  </a:schemeClr>
                </a:solidFill>
                <a:latin typeface="Impact" panose="020B0806030902050204" pitchFamily="34" charset="0"/>
                <a:ea typeface="微软雅黑" panose="020B0503020204020204" pitchFamily="34" charset="-122"/>
              </a:rPr>
              <a:t>2</a:t>
            </a:r>
            <a:endParaRPr lang="zh-CN" altLang="en-US" sz="13800" b="0" dirty="0">
              <a:solidFill>
                <a:schemeClr val="bg1">
                  <a:alpha val="5000"/>
                </a:schemeClr>
              </a:solidFill>
              <a:latin typeface="Impact" panose="020B0806030902050204" pitchFamily="34" charset="0"/>
              <a:ea typeface="微软雅黑" panose="020B0503020204020204" pitchFamily="34" charset="-122"/>
            </a:endParaRPr>
          </a:p>
        </p:txBody>
      </p:sp>
      <p:sp>
        <p:nvSpPr>
          <p:cNvPr id="1049684" name="文本框 27"/>
          <p:cNvSpPr txBox="1"/>
          <p:nvPr userDrawn="1"/>
        </p:nvSpPr>
        <p:spPr>
          <a:xfrm>
            <a:off x="8583552" y="1437308"/>
            <a:ext cx="1263739" cy="2215991"/>
          </a:xfrm>
          <a:prstGeom prst="rect">
            <a:avLst/>
          </a:prstGeom>
          <a:noFill/>
        </p:spPr>
        <p:txBody>
          <a:bodyPr wrap="square" rtlCol="0">
            <a:spAutoFit/>
          </a:bodyPr>
          <a:lstStyle/>
          <a:p>
            <a:r>
              <a:rPr lang="en-US" altLang="zh-CN" sz="13800" b="0" dirty="0">
                <a:solidFill>
                  <a:schemeClr val="bg1">
                    <a:alpha val="5000"/>
                  </a:schemeClr>
                </a:solidFill>
                <a:latin typeface="Impact" panose="020B0806030902050204" pitchFamily="34" charset="0"/>
                <a:ea typeface="微软雅黑" panose="020B0503020204020204" pitchFamily="34" charset="-122"/>
              </a:rPr>
              <a:t>3</a:t>
            </a:r>
            <a:endParaRPr lang="zh-CN" altLang="en-US" sz="13800" b="0" dirty="0">
              <a:solidFill>
                <a:schemeClr val="bg1">
                  <a:alpha val="5000"/>
                </a:schemeClr>
              </a:solidFill>
              <a:latin typeface="Impact" panose="020B0806030902050204" pitchFamily="34" charset="0"/>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45"/>
                                        </p:tgtEl>
                                        <p:attrNameLst>
                                          <p:attrName>style.visibility</p:attrName>
                                        </p:attrNameLst>
                                      </p:cBhvr>
                                      <p:to>
                                        <p:strVal val="visible"/>
                                      </p:to>
                                    </p:set>
                                    <p:animEffect transition="in" filter="fade">
                                      <p:cBhvr>
                                        <p:cTn id="7" dur="500"/>
                                        <p:tgtEl>
                                          <p:spTgt spid="645"/>
                                        </p:tgtEl>
                                      </p:cBhvr>
                                    </p:animEffect>
                                    <p:anim calcmode="lin" valueType="num">
                                      <p:cBhvr>
                                        <p:cTn id="8" dur="500" fill="hold"/>
                                        <p:tgtEl>
                                          <p:spTgt spid="645"/>
                                        </p:tgtEl>
                                        <p:attrNameLst>
                                          <p:attrName>ppt_x</p:attrName>
                                        </p:attrNameLst>
                                      </p:cBhvr>
                                      <p:tavLst>
                                        <p:tav tm="0">
                                          <p:val>
                                            <p:strVal val="#ppt_x"/>
                                          </p:val>
                                        </p:tav>
                                        <p:tav tm="100000">
                                          <p:val>
                                            <p:strVal val="#ppt_x"/>
                                          </p:val>
                                        </p:tav>
                                      </p:tavLst>
                                    </p:anim>
                                    <p:anim calcmode="lin" valueType="num">
                                      <p:cBhvr>
                                        <p:cTn id="9" dur="500" fill="hold"/>
                                        <p:tgtEl>
                                          <p:spTgt spid="6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43"/>
                                        </p:tgtEl>
                                        <p:attrNameLst>
                                          <p:attrName>style.visibility</p:attrName>
                                        </p:attrNameLst>
                                      </p:cBhvr>
                                      <p:to>
                                        <p:strVal val="visible"/>
                                      </p:to>
                                    </p:set>
                                    <p:animEffect transition="in" filter="fade">
                                      <p:cBhvr>
                                        <p:cTn id="12" dur="500"/>
                                        <p:tgtEl>
                                          <p:spTgt spid="643"/>
                                        </p:tgtEl>
                                      </p:cBhvr>
                                    </p:animEffect>
                                    <p:anim calcmode="lin" valueType="num">
                                      <p:cBhvr>
                                        <p:cTn id="13" dur="500" fill="hold"/>
                                        <p:tgtEl>
                                          <p:spTgt spid="643"/>
                                        </p:tgtEl>
                                        <p:attrNameLst>
                                          <p:attrName>ppt_x</p:attrName>
                                        </p:attrNameLst>
                                      </p:cBhvr>
                                      <p:tavLst>
                                        <p:tav tm="0">
                                          <p:val>
                                            <p:strVal val="#ppt_x"/>
                                          </p:val>
                                        </p:tav>
                                        <p:tav tm="100000">
                                          <p:val>
                                            <p:strVal val="#ppt_x"/>
                                          </p:val>
                                        </p:tav>
                                      </p:tavLst>
                                    </p:anim>
                                    <p:anim calcmode="lin" valueType="num">
                                      <p:cBhvr>
                                        <p:cTn id="14" dur="500" fill="hold"/>
                                        <p:tgtEl>
                                          <p:spTgt spid="6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42"/>
                                        </p:tgtEl>
                                        <p:attrNameLst>
                                          <p:attrName>style.visibility</p:attrName>
                                        </p:attrNameLst>
                                      </p:cBhvr>
                                      <p:to>
                                        <p:strVal val="visible"/>
                                      </p:to>
                                    </p:set>
                                    <p:animEffect transition="in" filter="fade">
                                      <p:cBhvr>
                                        <p:cTn id="17" dur="500"/>
                                        <p:tgtEl>
                                          <p:spTgt spid="642"/>
                                        </p:tgtEl>
                                      </p:cBhvr>
                                    </p:animEffect>
                                    <p:anim calcmode="lin" valueType="num">
                                      <p:cBhvr>
                                        <p:cTn id="18" dur="500" fill="hold"/>
                                        <p:tgtEl>
                                          <p:spTgt spid="642"/>
                                        </p:tgtEl>
                                        <p:attrNameLst>
                                          <p:attrName>ppt_x</p:attrName>
                                        </p:attrNameLst>
                                      </p:cBhvr>
                                      <p:tavLst>
                                        <p:tav tm="0">
                                          <p:val>
                                            <p:strVal val="#ppt_x"/>
                                          </p:val>
                                        </p:tav>
                                        <p:tav tm="100000">
                                          <p:val>
                                            <p:strVal val="#ppt_x"/>
                                          </p:val>
                                        </p:tav>
                                      </p:tavLst>
                                    </p:anim>
                                    <p:anim calcmode="lin" valueType="num">
                                      <p:cBhvr>
                                        <p:cTn id="19" dur="500" fill="hold"/>
                                        <p:tgtEl>
                                          <p:spTgt spid="64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44"/>
                                        </p:tgtEl>
                                        <p:attrNameLst>
                                          <p:attrName>style.visibility</p:attrName>
                                        </p:attrNameLst>
                                      </p:cBhvr>
                                      <p:to>
                                        <p:strVal val="visible"/>
                                      </p:to>
                                    </p:set>
                                    <p:animEffect transition="in" filter="fade">
                                      <p:cBhvr>
                                        <p:cTn id="22" dur="500"/>
                                        <p:tgtEl>
                                          <p:spTgt spid="644"/>
                                        </p:tgtEl>
                                      </p:cBhvr>
                                    </p:animEffect>
                                    <p:anim calcmode="lin" valueType="num">
                                      <p:cBhvr>
                                        <p:cTn id="23" dur="500" fill="hold"/>
                                        <p:tgtEl>
                                          <p:spTgt spid="644"/>
                                        </p:tgtEl>
                                        <p:attrNameLst>
                                          <p:attrName>ppt_x</p:attrName>
                                        </p:attrNameLst>
                                      </p:cBhvr>
                                      <p:tavLst>
                                        <p:tav tm="0">
                                          <p:val>
                                            <p:strVal val="#ppt_x"/>
                                          </p:val>
                                        </p:tav>
                                        <p:tav tm="100000">
                                          <p:val>
                                            <p:strVal val="#ppt_x"/>
                                          </p:val>
                                        </p:tav>
                                      </p:tavLst>
                                    </p:anim>
                                    <p:anim calcmode="lin" valueType="num">
                                      <p:cBhvr>
                                        <p:cTn id="24" dur="500" fill="hold"/>
                                        <p:tgtEl>
                                          <p:spTgt spid="64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46"/>
                                        </p:tgtEl>
                                        <p:attrNameLst>
                                          <p:attrName>style.visibility</p:attrName>
                                        </p:attrNameLst>
                                      </p:cBhvr>
                                      <p:to>
                                        <p:strVal val="visible"/>
                                      </p:to>
                                    </p:set>
                                    <p:animEffect transition="in" filter="fade">
                                      <p:cBhvr>
                                        <p:cTn id="27" dur="500"/>
                                        <p:tgtEl>
                                          <p:spTgt spid="646"/>
                                        </p:tgtEl>
                                      </p:cBhvr>
                                    </p:animEffect>
                                    <p:anim calcmode="lin" valueType="num">
                                      <p:cBhvr>
                                        <p:cTn id="28" dur="500" fill="hold"/>
                                        <p:tgtEl>
                                          <p:spTgt spid="646"/>
                                        </p:tgtEl>
                                        <p:attrNameLst>
                                          <p:attrName>ppt_x</p:attrName>
                                        </p:attrNameLst>
                                      </p:cBhvr>
                                      <p:tavLst>
                                        <p:tav tm="0">
                                          <p:val>
                                            <p:strVal val="#ppt_x"/>
                                          </p:val>
                                        </p:tav>
                                        <p:tav tm="100000">
                                          <p:val>
                                            <p:strVal val="#ppt_x"/>
                                          </p:val>
                                        </p:tav>
                                      </p:tavLst>
                                    </p:anim>
                                    <p:anim calcmode="lin" valueType="num">
                                      <p:cBhvr>
                                        <p:cTn id="29" dur="500" fill="hold"/>
                                        <p:tgtEl>
                                          <p:spTgt spid="6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6">
    <p:bg>
      <p:bgPr>
        <a:solidFill>
          <a:srgbClr val="232A36"/>
        </a:solidFill>
        <a:effectLst/>
      </p:bgPr>
    </p:bg>
    <p:spTree>
      <p:nvGrpSpPr>
        <p:cNvPr id="1" name=""/>
        <p:cNvGrpSpPr/>
        <p:nvPr/>
      </p:nvGrpSpPr>
      <p:grpSpPr>
        <a:xfrm>
          <a:off x="0" y="0"/>
          <a:ext cx="0" cy="0"/>
          <a:chOff x="0" y="0"/>
          <a:chExt cx="0" cy="0"/>
        </a:xfrm>
      </p:grpSpPr>
      <p:sp>
        <p:nvSpPr>
          <p:cNvPr id="1049599" name="文本框 39"/>
          <p:cNvSpPr txBox="1"/>
          <p:nvPr userDrawn="1">
            <p:custDataLst>
              <p:tags r:id="rId1"/>
            </p:custDataLst>
          </p:nvPr>
        </p:nvSpPr>
        <p:spPr>
          <a:xfrm>
            <a:off x="1857413" y="5428456"/>
            <a:ext cx="8550200" cy="590931"/>
          </a:xfrm>
          <a:prstGeom prst="rect">
            <a:avLst/>
          </a:prstGeom>
          <a:noFill/>
        </p:spPr>
        <p:txBody>
          <a:bodyPr wrap="square" lIns="0" tIns="0" rIns="0" bIns="0" rtlCol="0" anchor="t" anchorCtr="0">
            <a:spAutoFit/>
          </a:bodyPr>
          <a:lstStyle/>
          <a:p>
            <a:pPr algn="ctr">
              <a:lnSpc>
                <a:spcPct val="160000"/>
              </a:lnSpc>
            </a:pPr>
            <a:r>
              <a:rPr lang="zh-CN" altLang="en-US"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据不完全统计，每年因网络攻击及其结果造成的损失平均高达30000亿美元。</a:t>
            </a:r>
            <a:r>
              <a:rPr lang="en-US" altLang="zh-CN"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 Cybersecurity Ventures</a:t>
            </a:r>
            <a:r>
              <a:rPr lang="zh-CN" altLang="en-US"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预测，到</a:t>
            </a:r>
            <a:r>
              <a:rPr lang="en-US" altLang="zh-CN"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2021</a:t>
            </a:r>
            <a:r>
              <a:rPr lang="zh-CN" altLang="en-US"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年，网络攻击损失将达</a:t>
            </a:r>
            <a:r>
              <a:rPr lang="en-US" altLang="zh-CN"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60000</a:t>
            </a:r>
            <a:r>
              <a:rPr lang="zh-CN" altLang="en-US" sz="1200" dirty="0">
                <a:solidFill>
                  <a:schemeClr val="bg1">
                    <a:lumMod val="95000"/>
                    <a:alpha val="70000"/>
                  </a:schemeClr>
                </a:solidFill>
                <a:latin typeface="微软雅黑" panose="020B0503020204020204" pitchFamily="34" charset="-122"/>
                <a:ea typeface="微软雅黑" panose="020B0503020204020204" pitchFamily="34" charset="-122"/>
                <a:sym typeface="+mn-ea"/>
              </a:rPr>
              <a:t>亿美元。全球企业每年都在调整信息安全预算，采购信息安全新产品和新服务以应对不断出现的新威胁。</a:t>
            </a:r>
            <a:endParaRPr lang="zh-CN" altLang="en-US" sz="1200" dirty="0">
              <a:solidFill>
                <a:schemeClr val="bg1">
                  <a:lumMod val="95000"/>
                  <a:alpha val="7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600" name="矩形 2"/>
          <p:cNvSpPr/>
          <p:nvPr userDrawn="1"/>
        </p:nvSpPr>
        <p:spPr>
          <a:xfrm>
            <a:off x="1981200" y="3363330"/>
            <a:ext cx="3302507" cy="1077218"/>
          </a:xfrm>
          <a:prstGeom prst="rect">
            <a:avLst/>
          </a:prstGeom>
        </p:spPr>
        <p:txBody>
          <a:bodyPr wrap="none">
            <a:spAutoFit/>
          </a:bodyPr>
          <a:lstStyle/>
          <a:p>
            <a:pPr>
              <a:lnSpc>
                <a:spcPct val="160000"/>
              </a:lnSpc>
            </a:pPr>
            <a:r>
              <a:rPr lang="zh-CN" altLang="en-US" sz="4000" b="1" dirty="0">
                <a:solidFill>
                  <a:schemeClr val="bg1">
                    <a:lumMod val="95000"/>
                  </a:schemeClr>
                </a:solidFill>
                <a:latin typeface="微软雅黑" panose="020B0503020204020204" pitchFamily="34" charset="-122"/>
                <a:ea typeface="微软雅黑" panose="020B0503020204020204" pitchFamily="34" charset="-122"/>
                <a:sym typeface="+mn-ea"/>
              </a:rPr>
              <a:t>30000亿美元</a:t>
            </a:r>
            <a:endParaRPr lang="zh-CN" altLang="en-US" sz="4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9601" name="矩形 3"/>
          <p:cNvSpPr/>
          <p:nvPr userDrawn="1"/>
        </p:nvSpPr>
        <p:spPr>
          <a:xfrm>
            <a:off x="6731630" y="1513906"/>
            <a:ext cx="3302507" cy="1077218"/>
          </a:xfrm>
          <a:prstGeom prst="rect">
            <a:avLst/>
          </a:prstGeom>
        </p:spPr>
        <p:txBody>
          <a:bodyPr wrap="none">
            <a:spAutoFit/>
          </a:bodyPr>
          <a:lstStyle/>
          <a:p>
            <a:pPr>
              <a:lnSpc>
                <a:spcPct val="160000"/>
              </a:lnSpc>
            </a:pPr>
            <a:r>
              <a:rPr lang="en-US" altLang="zh-CN" sz="4000" b="1" dirty="0">
                <a:solidFill>
                  <a:schemeClr val="bg1">
                    <a:lumMod val="95000"/>
                  </a:schemeClr>
                </a:solidFill>
                <a:latin typeface="微软雅黑" panose="020B0503020204020204" pitchFamily="34" charset="-122"/>
                <a:ea typeface="微软雅黑" panose="020B0503020204020204" pitchFamily="34" charset="-122"/>
                <a:sym typeface="+mn-ea"/>
              </a:rPr>
              <a:t>6</a:t>
            </a:r>
            <a:r>
              <a:rPr lang="zh-CN" altLang="en-US" sz="4000" b="1" dirty="0">
                <a:solidFill>
                  <a:schemeClr val="bg1">
                    <a:lumMod val="95000"/>
                  </a:schemeClr>
                </a:solidFill>
                <a:latin typeface="微软雅黑" panose="020B0503020204020204" pitchFamily="34" charset="-122"/>
                <a:ea typeface="微软雅黑" panose="020B0503020204020204" pitchFamily="34" charset="-122"/>
                <a:sym typeface="+mn-ea"/>
              </a:rPr>
              <a:t>0000亿美元</a:t>
            </a:r>
            <a:endParaRPr lang="zh-CN" altLang="en-US" sz="4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9602" name="矩形 4"/>
          <p:cNvSpPr/>
          <p:nvPr userDrawn="1"/>
        </p:nvSpPr>
        <p:spPr>
          <a:xfrm>
            <a:off x="2385958" y="4313886"/>
            <a:ext cx="2492990" cy="369332"/>
          </a:xfrm>
          <a:prstGeom prst="rect">
            <a:avLst/>
          </a:prstGeom>
        </p:spPr>
        <p:txBody>
          <a:bodyPr wrap="none">
            <a:spAutoFit/>
          </a:bodyPr>
          <a:lstStyle/>
          <a:p>
            <a:r>
              <a:rPr lang="zh-CN" altLang="en-US" dirty="0">
                <a:solidFill>
                  <a:schemeClr val="bg1">
                    <a:lumMod val="95000"/>
                    <a:alpha val="50000"/>
                  </a:schemeClr>
                </a:solidFill>
                <a:latin typeface="微软雅黑" panose="020B0503020204020204" pitchFamily="34" charset="-122"/>
                <a:ea typeface="微软雅黑" panose="020B0503020204020204" pitchFamily="34" charset="-122"/>
                <a:sym typeface="+mn-ea"/>
              </a:rPr>
              <a:t>每年网络攻击成的损失</a:t>
            </a:r>
            <a:endParaRPr lang="zh-CN" altLang="en-US" dirty="0">
              <a:solidFill>
                <a:schemeClr val="bg1">
                  <a:lumMod val="95000"/>
                  <a:alpha val="50000"/>
                </a:schemeClr>
              </a:solidFill>
            </a:endParaRPr>
          </a:p>
        </p:txBody>
      </p:sp>
      <p:sp>
        <p:nvSpPr>
          <p:cNvPr id="1049603" name="矩形 5"/>
          <p:cNvSpPr/>
          <p:nvPr userDrawn="1"/>
        </p:nvSpPr>
        <p:spPr>
          <a:xfrm>
            <a:off x="7444165" y="2450745"/>
            <a:ext cx="1877437" cy="369332"/>
          </a:xfrm>
          <a:prstGeom prst="rect">
            <a:avLst/>
          </a:prstGeom>
        </p:spPr>
        <p:txBody>
          <a:bodyPr wrap="none">
            <a:spAutoFit/>
          </a:bodyPr>
          <a:lstStyle/>
          <a:p>
            <a:r>
              <a:rPr lang="en-US" altLang="zh-CN" dirty="0">
                <a:solidFill>
                  <a:schemeClr val="bg1">
                    <a:lumMod val="95000"/>
                    <a:alpha val="50000"/>
                  </a:schemeClr>
                </a:solidFill>
                <a:latin typeface="微软雅黑" panose="020B0503020204020204" pitchFamily="34" charset="-122"/>
                <a:ea typeface="微软雅黑" panose="020B0503020204020204" pitchFamily="34" charset="-122"/>
                <a:sym typeface="+mn-ea"/>
              </a:rPr>
              <a:t>2021</a:t>
            </a:r>
            <a:r>
              <a:rPr lang="zh-CN" altLang="en-US" dirty="0">
                <a:solidFill>
                  <a:schemeClr val="bg1">
                    <a:lumMod val="95000"/>
                    <a:alpha val="50000"/>
                  </a:schemeClr>
                </a:solidFill>
                <a:latin typeface="微软雅黑" panose="020B0503020204020204" pitchFamily="34" charset="-122"/>
                <a:ea typeface="微软雅黑" panose="020B0503020204020204" pitchFamily="34" charset="-122"/>
                <a:sym typeface="+mn-ea"/>
              </a:rPr>
              <a:t>年损失预测</a:t>
            </a:r>
            <a:endParaRPr lang="zh-CN" altLang="en-US" dirty="0">
              <a:solidFill>
                <a:schemeClr val="bg1">
                  <a:lumMod val="95000"/>
                  <a:alpha val="50000"/>
                </a:schemeClr>
              </a:solidFill>
            </a:endParaRPr>
          </a:p>
        </p:txBody>
      </p:sp>
      <p:sp>
        <p:nvSpPr>
          <p:cNvPr id="1049604" name="椭圆 6"/>
          <p:cNvSpPr/>
          <p:nvPr userDrawn="1"/>
        </p:nvSpPr>
        <p:spPr>
          <a:xfrm>
            <a:off x="3552825" y="4686738"/>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8" name="组合 7"/>
          <p:cNvGrpSpPr/>
          <p:nvPr userDrawn="1"/>
        </p:nvGrpSpPr>
        <p:grpSpPr>
          <a:xfrm>
            <a:off x="-1234071" y="205087"/>
            <a:ext cx="9807919" cy="4561103"/>
            <a:chOff x="-1234071" y="86749"/>
            <a:chExt cx="9807919" cy="4561103"/>
          </a:xfrm>
        </p:grpSpPr>
        <p:sp>
          <p:nvSpPr>
            <p:cNvPr id="1049605" name="弧形 13"/>
            <p:cNvSpPr/>
            <p:nvPr/>
          </p:nvSpPr>
          <p:spPr>
            <a:xfrm rot="5400000">
              <a:off x="1389337" y="-2536659"/>
              <a:ext cx="4561103" cy="9807919"/>
            </a:xfrm>
            <a:prstGeom prst="arc">
              <a:avLst>
                <a:gd name="adj1" fmla="val 16665087"/>
                <a:gd name="adj2" fmla="val 69306"/>
              </a:avLst>
            </a:prstGeom>
            <a:ln w="25400">
              <a:gradFill>
                <a:gsLst>
                  <a:gs pos="0">
                    <a:srgbClr val="FF4B4B"/>
                  </a:gs>
                  <a:gs pos="100000">
                    <a:schemeClr val="accent1">
                      <a:lumMod val="5000"/>
                      <a:lumOff val="95000"/>
                    </a:schemeClr>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9606" name="椭圆 9"/>
            <p:cNvSpPr/>
            <p:nvPr/>
          </p:nvSpPr>
          <p:spPr>
            <a:xfrm>
              <a:off x="8311725" y="2914928"/>
              <a:ext cx="144000" cy="144000"/>
            </a:xfrm>
            <a:prstGeom prst="ellipse">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09" name="组合 10"/>
          <p:cNvGrpSpPr/>
          <p:nvPr userDrawn="1"/>
        </p:nvGrpSpPr>
        <p:grpSpPr>
          <a:xfrm>
            <a:off x="8086642" y="2809025"/>
            <a:ext cx="592482" cy="592482"/>
            <a:chOff x="8868668" y="4003940"/>
            <a:chExt cx="592482" cy="592482"/>
          </a:xfrm>
        </p:grpSpPr>
        <p:sp>
          <p:nvSpPr>
            <p:cNvPr id="1049607" name="椭圆 11"/>
            <p:cNvSpPr/>
            <p:nvPr/>
          </p:nvSpPr>
          <p:spPr>
            <a:xfrm>
              <a:off x="9022838" y="4158110"/>
              <a:ext cx="284142" cy="284142"/>
            </a:xfrm>
            <a:prstGeom prst="ellipse">
              <a:avLst/>
            </a:prstGeom>
            <a:noFill/>
            <a:ln w="9525">
              <a:solidFill>
                <a:srgbClr val="FF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08" name="椭圆 12"/>
            <p:cNvSpPr/>
            <p:nvPr/>
          </p:nvSpPr>
          <p:spPr>
            <a:xfrm>
              <a:off x="8943698" y="4078970"/>
              <a:ext cx="442423" cy="442423"/>
            </a:xfrm>
            <a:prstGeom prst="ellipse">
              <a:avLst/>
            </a:prstGeom>
            <a:noFill/>
            <a:ln w="9525">
              <a:solidFill>
                <a:srgbClr val="FF4B4B">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09" name="椭圆 13"/>
            <p:cNvSpPr/>
            <p:nvPr/>
          </p:nvSpPr>
          <p:spPr>
            <a:xfrm>
              <a:off x="8868668" y="4003940"/>
              <a:ext cx="592482" cy="592482"/>
            </a:xfrm>
            <a:prstGeom prst="ellipse">
              <a:avLst/>
            </a:prstGeom>
            <a:noFill/>
            <a:ln w="9525">
              <a:solidFill>
                <a:srgbClr val="FF4B4B">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9600"/>
                                        </p:tgtEl>
                                        <p:attrNameLst>
                                          <p:attrName>style.visibility</p:attrName>
                                        </p:attrNameLst>
                                      </p:cBhvr>
                                      <p:to>
                                        <p:strVal val="visible"/>
                                      </p:to>
                                    </p:set>
                                    <p:animEffect transition="in" filter="fade">
                                      <p:cBhvr>
                                        <p:cTn id="7" dur="800"/>
                                        <p:tgtEl>
                                          <p:spTgt spid="1049600"/>
                                        </p:tgtEl>
                                      </p:cBhvr>
                                    </p:animEffect>
                                    <p:anim calcmode="lin" valueType="num">
                                      <p:cBhvr>
                                        <p:cTn id="8" dur="800" fill="hold"/>
                                        <p:tgtEl>
                                          <p:spTgt spid="1049600"/>
                                        </p:tgtEl>
                                        <p:attrNameLst>
                                          <p:attrName>ppt_x</p:attrName>
                                        </p:attrNameLst>
                                      </p:cBhvr>
                                      <p:tavLst>
                                        <p:tav tm="0">
                                          <p:val>
                                            <p:strVal val="#ppt_x"/>
                                          </p:val>
                                        </p:tav>
                                        <p:tav tm="100000">
                                          <p:val>
                                            <p:strVal val="#ppt_x"/>
                                          </p:val>
                                        </p:tav>
                                      </p:tavLst>
                                    </p:anim>
                                    <p:anim calcmode="lin" valueType="num">
                                      <p:cBhvr>
                                        <p:cTn id="9" dur="800" fill="hold"/>
                                        <p:tgtEl>
                                          <p:spTgt spid="104960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49602"/>
                                        </p:tgtEl>
                                        <p:attrNameLst>
                                          <p:attrName>style.visibility</p:attrName>
                                        </p:attrNameLst>
                                      </p:cBhvr>
                                      <p:to>
                                        <p:strVal val="visible"/>
                                      </p:to>
                                    </p:set>
                                    <p:animEffect transition="in" filter="fade">
                                      <p:cBhvr>
                                        <p:cTn id="12" dur="800"/>
                                        <p:tgtEl>
                                          <p:spTgt spid="1049602"/>
                                        </p:tgtEl>
                                      </p:cBhvr>
                                    </p:animEffect>
                                    <p:anim calcmode="lin" valueType="num">
                                      <p:cBhvr>
                                        <p:cTn id="13" dur="800" fill="hold"/>
                                        <p:tgtEl>
                                          <p:spTgt spid="1049602"/>
                                        </p:tgtEl>
                                        <p:attrNameLst>
                                          <p:attrName>ppt_x</p:attrName>
                                        </p:attrNameLst>
                                      </p:cBhvr>
                                      <p:tavLst>
                                        <p:tav tm="0">
                                          <p:val>
                                            <p:strVal val="#ppt_x"/>
                                          </p:val>
                                        </p:tav>
                                        <p:tav tm="100000">
                                          <p:val>
                                            <p:strVal val="#ppt_x"/>
                                          </p:val>
                                        </p:tav>
                                      </p:tavLst>
                                    </p:anim>
                                    <p:anim calcmode="lin" valueType="num">
                                      <p:cBhvr>
                                        <p:cTn id="14" dur="800" fill="hold"/>
                                        <p:tgtEl>
                                          <p:spTgt spid="10496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49604"/>
                                        </p:tgtEl>
                                        <p:attrNameLst>
                                          <p:attrName>style.visibility</p:attrName>
                                        </p:attrNameLst>
                                      </p:cBhvr>
                                      <p:to>
                                        <p:strVal val="visible"/>
                                      </p:to>
                                    </p:set>
                                    <p:animEffect transition="in" filter="fade">
                                      <p:cBhvr>
                                        <p:cTn id="17" dur="800"/>
                                        <p:tgtEl>
                                          <p:spTgt spid="1049604"/>
                                        </p:tgtEl>
                                      </p:cBhvr>
                                    </p:animEffect>
                                    <p:anim calcmode="lin" valueType="num">
                                      <p:cBhvr>
                                        <p:cTn id="18" dur="800" fill="hold"/>
                                        <p:tgtEl>
                                          <p:spTgt spid="1049604"/>
                                        </p:tgtEl>
                                        <p:attrNameLst>
                                          <p:attrName>ppt_x</p:attrName>
                                        </p:attrNameLst>
                                      </p:cBhvr>
                                      <p:tavLst>
                                        <p:tav tm="0">
                                          <p:val>
                                            <p:strVal val="#ppt_x"/>
                                          </p:val>
                                        </p:tav>
                                        <p:tav tm="100000">
                                          <p:val>
                                            <p:strVal val="#ppt_x"/>
                                          </p:val>
                                        </p:tav>
                                      </p:tavLst>
                                    </p:anim>
                                    <p:anim calcmode="lin" valueType="num">
                                      <p:cBhvr>
                                        <p:cTn id="19" dur="800" fill="hold"/>
                                        <p:tgtEl>
                                          <p:spTgt spid="104960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049599"/>
                                        </p:tgtEl>
                                        <p:attrNameLst>
                                          <p:attrName>style.visibility</p:attrName>
                                        </p:attrNameLst>
                                      </p:cBhvr>
                                      <p:to>
                                        <p:strVal val="visible"/>
                                      </p:to>
                                    </p:set>
                                    <p:animEffect transition="in" filter="fade">
                                      <p:cBhvr>
                                        <p:cTn id="22" dur="800"/>
                                        <p:tgtEl>
                                          <p:spTgt spid="1049599"/>
                                        </p:tgtEl>
                                      </p:cBhvr>
                                    </p:animEffect>
                                    <p:anim calcmode="lin" valueType="num">
                                      <p:cBhvr>
                                        <p:cTn id="23" dur="800" fill="hold"/>
                                        <p:tgtEl>
                                          <p:spTgt spid="1049599"/>
                                        </p:tgtEl>
                                        <p:attrNameLst>
                                          <p:attrName>ppt_x</p:attrName>
                                        </p:attrNameLst>
                                      </p:cBhvr>
                                      <p:tavLst>
                                        <p:tav tm="0">
                                          <p:val>
                                            <p:strVal val="#ppt_x"/>
                                          </p:val>
                                        </p:tav>
                                        <p:tav tm="100000">
                                          <p:val>
                                            <p:strVal val="#ppt_x"/>
                                          </p:val>
                                        </p:tav>
                                      </p:tavLst>
                                    </p:anim>
                                    <p:anim calcmode="lin" valueType="num">
                                      <p:cBhvr>
                                        <p:cTn id="24" dur="800" fill="hold"/>
                                        <p:tgtEl>
                                          <p:spTgt spid="104959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08"/>
                                        </p:tgtEl>
                                        <p:attrNameLst>
                                          <p:attrName>style.visibility</p:attrName>
                                        </p:attrNameLst>
                                      </p:cBhvr>
                                      <p:to>
                                        <p:strVal val="visible"/>
                                      </p:to>
                                    </p:set>
                                    <p:animEffect transition="in" filter="wipe(down)">
                                      <p:cBhvr>
                                        <p:cTn id="29" dur="800"/>
                                        <p:tgtEl>
                                          <p:spTgt spid="608"/>
                                        </p:tgtEl>
                                      </p:cBhvr>
                                    </p:animEffect>
                                  </p:childTnLst>
                                </p:cTn>
                              </p:par>
                              <p:par>
                                <p:cTn id="30" presetID="42" presetClass="entr" presetSubtype="0" fill="hold" grpId="0" nodeType="withEffect">
                                  <p:stCondLst>
                                    <p:cond delay="500"/>
                                  </p:stCondLst>
                                  <p:childTnLst>
                                    <p:set>
                                      <p:cBhvr>
                                        <p:cTn id="31" dur="1" fill="hold">
                                          <p:stCondLst>
                                            <p:cond delay="0"/>
                                          </p:stCondLst>
                                        </p:cTn>
                                        <p:tgtEl>
                                          <p:spTgt spid="1049601"/>
                                        </p:tgtEl>
                                        <p:attrNameLst>
                                          <p:attrName>style.visibility</p:attrName>
                                        </p:attrNameLst>
                                      </p:cBhvr>
                                      <p:to>
                                        <p:strVal val="visible"/>
                                      </p:to>
                                    </p:set>
                                    <p:animEffect transition="in" filter="fade">
                                      <p:cBhvr>
                                        <p:cTn id="32" dur="800"/>
                                        <p:tgtEl>
                                          <p:spTgt spid="1049601"/>
                                        </p:tgtEl>
                                      </p:cBhvr>
                                    </p:animEffect>
                                    <p:anim calcmode="lin" valueType="num">
                                      <p:cBhvr>
                                        <p:cTn id="33" dur="800" fill="hold"/>
                                        <p:tgtEl>
                                          <p:spTgt spid="1049601"/>
                                        </p:tgtEl>
                                        <p:attrNameLst>
                                          <p:attrName>ppt_x</p:attrName>
                                        </p:attrNameLst>
                                      </p:cBhvr>
                                      <p:tavLst>
                                        <p:tav tm="0">
                                          <p:val>
                                            <p:strVal val="#ppt_x"/>
                                          </p:val>
                                        </p:tav>
                                        <p:tav tm="100000">
                                          <p:val>
                                            <p:strVal val="#ppt_x"/>
                                          </p:val>
                                        </p:tav>
                                      </p:tavLst>
                                    </p:anim>
                                    <p:anim calcmode="lin" valueType="num">
                                      <p:cBhvr>
                                        <p:cTn id="34" dur="800" fill="hold"/>
                                        <p:tgtEl>
                                          <p:spTgt spid="104960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1049603"/>
                                        </p:tgtEl>
                                        <p:attrNameLst>
                                          <p:attrName>style.visibility</p:attrName>
                                        </p:attrNameLst>
                                      </p:cBhvr>
                                      <p:to>
                                        <p:strVal val="visible"/>
                                      </p:to>
                                    </p:set>
                                    <p:animEffect transition="in" filter="fade">
                                      <p:cBhvr>
                                        <p:cTn id="37" dur="800"/>
                                        <p:tgtEl>
                                          <p:spTgt spid="1049603"/>
                                        </p:tgtEl>
                                      </p:cBhvr>
                                    </p:animEffect>
                                    <p:anim calcmode="lin" valueType="num">
                                      <p:cBhvr>
                                        <p:cTn id="38" dur="800" fill="hold"/>
                                        <p:tgtEl>
                                          <p:spTgt spid="1049603"/>
                                        </p:tgtEl>
                                        <p:attrNameLst>
                                          <p:attrName>ppt_x</p:attrName>
                                        </p:attrNameLst>
                                      </p:cBhvr>
                                      <p:tavLst>
                                        <p:tav tm="0">
                                          <p:val>
                                            <p:strVal val="#ppt_x"/>
                                          </p:val>
                                        </p:tav>
                                        <p:tav tm="100000">
                                          <p:val>
                                            <p:strVal val="#ppt_x"/>
                                          </p:val>
                                        </p:tav>
                                      </p:tavLst>
                                    </p:anim>
                                    <p:anim calcmode="lin" valueType="num">
                                      <p:cBhvr>
                                        <p:cTn id="39" dur="800" fill="hold"/>
                                        <p:tgtEl>
                                          <p:spTgt spid="1049603"/>
                                        </p:tgtEl>
                                        <p:attrNameLst>
                                          <p:attrName>ppt_y</p:attrName>
                                        </p:attrNameLst>
                                      </p:cBhvr>
                                      <p:tavLst>
                                        <p:tav tm="0">
                                          <p:val>
                                            <p:strVal val="#ppt_y+.1"/>
                                          </p:val>
                                        </p:tav>
                                        <p:tav tm="100000">
                                          <p:val>
                                            <p:strVal val="#ppt_y"/>
                                          </p:val>
                                        </p:tav>
                                      </p:tavLst>
                                    </p:anim>
                                  </p:childTnLst>
                                </p:cTn>
                              </p:par>
                              <p:par>
                                <p:cTn id="40" presetID="6" presetClass="entr" presetSubtype="32" repeatCount="indefinite" fill="hold" nodeType="withEffect">
                                  <p:stCondLst>
                                    <p:cond delay="750"/>
                                  </p:stCondLst>
                                  <p:childTnLst>
                                    <p:set>
                                      <p:cBhvr>
                                        <p:cTn id="41" dur="1" fill="hold">
                                          <p:stCondLst>
                                            <p:cond delay="0"/>
                                          </p:stCondLst>
                                        </p:cTn>
                                        <p:tgtEl>
                                          <p:spTgt spid="609"/>
                                        </p:tgtEl>
                                        <p:attrNameLst>
                                          <p:attrName>style.visibility</p:attrName>
                                        </p:attrNameLst>
                                      </p:cBhvr>
                                      <p:to>
                                        <p:strVal val="visible"/>
                                      </p:to>
                                    </p:set>
                                    <p:animEffect transition="in" filter="circle(out)">
                                      <p:cBhvr>
                                        <p:cTn id="42" dur="10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99" grpId="0"/>
      <p:bldP spid="1049600" grpId="0"/>
      <p:bldP spid="1049601" grpId="0"/>
      <p:bldP spid="1049602" grpId="0"/>
      <p:bldP spid="1049603" grpId="0"/>
      <p:bldP spid="104960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6">
    <p:bg>
      <p:bgPr>
        <a:solidFill>
          <a:srgbClr val="232A36"/>
        </a:solidFill>
        <a:effectLst/>
      </p:bgPr>
    </p:bg>
    <p:spTree>
      <p:nvGrpSpPr>
        <p:cNvPr id="1" name=""/>
        <p:cNvGrpSpPr/>
        <p:nvPr/>
      </p:nvGrpSpPr>
      <p:grpSpPr>
        <a:xfrm>
          <a:off x="0" y="0"/>
          <a:ext cx="0" cy="0"/>
          <a:chOff x="0" y="0"/>
          <a:chExt cx="0" cy="0"/>
        </a:xfrm>
      </p:grpSpPr>
      <p:sp>
        <p:nvSpPr>
          <p:cNvPr id="1049666" name="文本框 81"/>
          <p:cNvSpPr txBox="1"/>
          <p:nvPr userDrawn="1">
            <p:custDataLst>
              <p:tags r:id="rId1"/>
            </p:custDataLst>
          </p:nvPr>
        </p:nvSpPr>
        <p:spPr>
          <a:xfrm>
            <a:off x="681020" y="2044700"/>
            <a:ext cx="3362343" cy="307777"/>
          </a:xfrm>
          <a:prstGeom prst="rect">
            <a:avLst/>
          </a:prstGeom>
          <a:noFill/>
        </p:spPr>
        <p:txBody>
          <a:bodyPr wrap="square" lIns="0" tIns="0" rIns="0" bIns="0" rtlCol="0" anchor="ctr" anchorCtr="0">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sym typeface="+mn-ea"/>
              </a:rPr>
              <a:t>网络安全市场规模持续增长</a:t>
            </a:r>
            <a:endParaRPr lang="zh-CN" altLang="en-US" sz="2000" dirty="0">
              <a:solidFill>
                <a:schemeClr val="bg1">
                  <a:lumMod val="9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667" name="文本框 82"/>
          <p:cNvSpPr txBox="1"/>
          <p:nvPr userDrawn="1">
            <p:custDataLst>
              <p:tags r:id="rId2"/>
            </p:custDataLst>
          </p:nvPr>
        </p:nvSpPr>
        <p:spPr>
          <a:xfrm>
            <a:off x="681020" y="2600277"/>
            <a:ext cx="3362343" cy="1477328"/>
          </a:xfrm>
          <a:prstGeom prst="rect">
            <a:avLst/>
          </a:prstGeom>
          <a:noFill/>
        </p:spPr>
        <p:txBody>
          <a:bodyPr wrap="square" lIns="0" tIns="0" rIns="0" bIns="0" rtlCol="0" anchor="t" anchorCtr="0">
            <a:spAutoFit/>
          </a:bodyPr>
          <a:lstStyle>
            <a:defPPr>
              <a:defRPr lang="zh-CN"/>
            </a:defPPr>
            <a:lvl1pPr algn="ctr">
              <a:lnSpc>
                <a:spcPct val="160000"/>
              </a:lnSpc>
              <a:defRPr sz="1200">
                <a:solidFill>
                  <a:schemeClr val="bg1">
                    <a:lumMod val="95000"/>
                    <a:alpha val="50000"/>
                  </a:schemeClr>
                </a:solidFill>
                <a:latin typeface="微软雅黑" panose="020B0503020204020204" pitchFamily="34" charset="-122"/>
                <a:ea typeface="微软雅黑" panose="020B0503020204020204" pitchFamily="34" charset="-122"/>
              </a:defRPr>
            </a:lvl1pPr>
          </a:lstStyle>
          <a:p>
            <a:pPr algn="just"/>
            <a:r>
              <a:rPr lang="zh-CN" altLang="en-US" dirty="0">
                <a:solidFill>
                  <a:schemeClr val="bg1">
                    <a:lumMod val="95000"/>
                    <a:alpha val="70000"/>
                  </a:schemeClr>
                </a:solidFill>
                <a:sym typeface="Arial" panose="020B0604020202020204" pitchFamily="34" charset="0"/>
              </a:rPr>
              <a:t>据智研咨询资料显示，</a:t>
            </a:r>
            <a:r>
              <a:rPr lang="en-US" altLang="zh-CN" dirty="0">
                <a:solidFill>
                  <a:schemeClr val="bg1">
                    <a:lumMod val="95000"/>
                    <a:alpha val="70000"/>
                  </a:schemeClr>
                </a:solidFill>
                <a:sym typeface="Arial" panose="020B0604020202020204" pitchFamily="34" charset="0"/>
              </a:rPr>
              <a:t>2016 </a:t>
            </a:r>
            <a:r>
              <a:rPr lang="zh-CN" altLang="en-US" dirty="0">
                <a:solidFill>
                  <a:schemeClr val="bg1">
                    <a:lumMod val="95000"/>
                    <a:alpha val="70000"/>
                  </a:schemeClr>
                </a:solidFill>
                <a:sym typeface="Arial" panose="020B0604020202020204" pitchFamily="34" charset="0"/>
              </a:rPr>
              <a:t>年～</a:t>
            </a:r>
            <a:r>
              <a:rPr lang="en-US" altLang="zh-CN" dirty="0">
                <a:solidFill>
                  <a:schemeClr val="bg1">
                    <a:lumMod val="95000"/>
                    <a:alpha val="70000"/>
                  </a:schemeClr>
                </a:solidFill>
                <a:sym typeface="Arial" panose="020B0604020202020204" pitchFamily="34" charset="0"/>
              </a:rPr>
              <a:t>2020 </a:t>
            </a:r>
            <a:r>
              <a:rPr lang="zh-CN" altLang="en-US" dirty="0">
                <a:solidFill>
                  <a:schemeClr val="bg1">
                    <a:lumMod val="95000"/>
                    <a:alpha val="70000"/>
                  </a:schemeClr>
                </a:solidFill>
                <a:sym typeface="Arial" panose="020B0604020202020204" pitchFamily="34" charset="0"/>
              </a:rPr>
              <a:t>年中国信息安全产品市场规模将保持</a:t>
            </a:r>
            <a:r>
              <a:rPr lang="en-US" altLang="zh-CN" dirty="0">
                <a:solidFill>
                  <a:schemeClr val="bg1">
                    <a:lumMod val="95000"/>
                    <a:alpha val="70000"/>
                  </a:schemeClr>
                </a:solidFill>
                <a:sym typeface="Arial" panose="020B0604020202020204" pitchFamily="34" charset="0"/>
              </a:rPr>
              <a:t>18.00%</a:t>
            </a:r>
            <a:r>
              <a:rPr lang="zh-CN" altLang="en-US" dirty="0">
                <a:solidFill>
                  <a:schemeClr val="bg1">
                    <a:lumMod val="95000"/>
                    <a:alpha val="70000"/>
                  </a:schemeClr>
                </a:solidFill>
                <a:sym typeface="Arial" panose="020B0604020202020204" pitchFamily="34" charset="0"/>
              </a:rPr>
              <a:t>以上的增长率，</a:t>
            </a:r>
            <a:r>
              <a:rPr lang="en-US" altLang="zh-CN" dirty="0">
                <a:solidFill>
                  <a:schemeClr val="bg1">
                    <a:lumMod val="95000"/>
                    <a:alpha val="70000"/>
                  </a:schemeClr>
                </a:solidFill>
                <a:sym typeface="Arial" panose="020B0604020202020204" pitchFamily="34" charset="0"/>
              </a:rPr>
              <a:t>2020</a:t>
            </a:r>
            <a:r>
              <a:rPr lang="zh-CN" altLang="en-US" dirty="0">
                <a:solidFill>
                  <a:schemeClr val="bg1">
                    <a:lumMod val="95000"/>
                    <a:alpha val="70000"/>
                  </a:schemeClr>
                </a:solidFill>
                <a:sym typeface="Arial" panose="020B0604020202020204" pitchFamily="34" charset="0"/>
              </a:rPr>
              <a:t>年市场规模预计达到</a:t>
            </a:r>
            <a:r>
              <a:rPr lang="en-US" altLang="zh-CN" dirty="0">
                <a:solidFill>
                  <a:schemeClr val="bg1">
                    <a:lumMod val="95000"/>
                    <a:alpha val="70000"/>
                  </a:schemeClr>
                </a:solidFill>
                <a:sym typeface="Arial" panose="020B0604020202020204" pitchFamily="34" charset="0"/>
              </a:rPr>
              <a:t>761.95 </a:t>
            </a:r>
            <a:r>
              <a:rPr lang="zh-CN" altLang="en-US" dirty="0">
                <a:solidFill>
                  <a:schemeClr val="bg1">
                    <a:lumMod val="95000"/>
                    <a:alpha val="70000"/>
                  </a:schemeClr>
                </a:solidFill>
                <a:sym typeface="Arial" panose="020B0604020202020204" pitchFamily="34" charset="0"/>
              </a:rPr>
              <a:t>亿元，具体情况如图表所示：</a:t>
            </a:r>
          </a:p>
          <a:p>
            <a:pPr algn="just"/>
            <a:endParaRPr lang="zh-CN" altLang="en-US" dirty="0">
              <a:solidFill>
                <a:schemeClr val="bg1">
                  <a:lumMod val="95000"/>
                  <a:alpha val="70000"/>
                </a:schemeClr>
              </a:solidFill>
              <a:sym typeface="Arial" panose="020B0604020202020204" pitchFamily="34" charset="0"/>
            </a:endParaRPr>
          </a:p>
        </p:txBody>
      </p:sp>
      <p:graphicFrame>
        <p:nvGraphicFramePr>
          <p:cNvPr id="4194309" name="图表 40"/>
          <p:cNvGraphicFramePr>
            <a:graphicFrameLocks/>
          </p:cNvGraphicFramePr>
          <p:nvPr userDrawn="1"/>
        </p:nvGraphicFramePr>
        <p:xfrm>
          <a:off x="4410299" y="1965141"/>
          <a:ext cx="7273022" cy="4200709"/>
        </p:xfrm>
        <a:graphic>
          <a:graphicData uri="http://schemas.openxmlformats.org/drawingml/2006/chart">
            <c:chart xmlns:c="http://schemas.openxmlformats.org/drawingml/2006/chart" xmlns:r="http://schemas.openxmlformats.org/officeDocument/2006/relationships" r:id="rId4"/>
          </a:graphicData>
        </a:graphic>
      </p:graphicFrame>
      <p:sp>
        <p:nvSpPr>
          <p:cNvPr id="1049668" name="矩形 41"/>
          <p:cNvSpPr/>
          <p:nvPr userDrawn="1"/>
        </p:nvSpPr>
        <p:spPr>
          <a:xfrm>
            <a:off x="681020" y="5589065"/>
            <a:ext cx="3362343" cy="492443"/>
          </a:xfrm>
          <a:prstGeom prst="rect">
            <a:avLst/>
          </a:prstGeom>
          <a:noFill/>
        </p:spPr>
        <p:txBody>
          <a:bodyPr wrap="square" lIns="0" tIns="0" rIns="0" bIns="0" rtlCol="0" anchor="t" anchorCtr="0">
            <a:spAutoFit/>
          </a:bodyPr>
          <a:lstStyle/>
          <a:p>
            <a:pPr>
              <a:lnSpc>
                <a:spcPct val="160000"/>
              </a:lnSpc>
            </a:pPr>
            <a:r>
              <a:rPr lang="zh-CN" altLang="en-US" sz="1000" dirty="0">
                <a:solidFill>
                  <a:schemeClr val="bg1">
                    <a:lumMod val="95000"/>
                    <a:alpha val="50000"/>
                  </a:schemeClr>
                </a:solidFill>
                <a:latin typeface="微软雅黑" panose="020B0503020204020204" pitchFamily="34" charset="-122"/>
                <a:ea typeface="微软雅黑" panose="020B0503020204020204" pitchFamily="34" charset="-122"/>
                <a:sym typeface="Arial" panose="020B0604020202020204" pitchFamily="34" charset="0"/>
              </a:rPr>
              <a:t>数据来源：</a:t>
            </a:r>
            <a:r>
              <a:rPr lang="en-US" altLang="zh-CN" sz="1000" dirty="0">
                <a:solidFill>
                  <a:schemeClr val="bg1">
                    <a:lumMod val="95000"/>
                    <a:alpha val="50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000" dirty="0">
                <a:solidFill>
                  <a:schemeClr val="bg1">
                    <a:lumMod val="95000"/>
                    <a:alpha val="50000"/>
                  </a:schemeClr>
                </a:solidFill>
                <a:latin typeface="微软雅黑" panose="020B0503020204020204" pitchFamily="34" charset="-122"/>
                <a:ea typeface="微软雅黑" panose="020B0503020204020204" pitchFamily="34" charset="-122"/>
                <a:sym typeface="Arial" panose="020B0604020202020204" pitchFamily="34" charset="0"/>
              </a:rPr>
              <a:t>智研咨询</a:t>
            </a:r>
          </a:p>
          <a:p>
            <a:pPr>
              <a:lnSpc>
                <a:spcPct val="160000"/>
              </a:lnSpc>
            </a:pPr>
            <a:r>
              <a:rPr lang="en-US" altLang="zh-CN" sz="1000" dirty="0">
                <a:solidFill>
                  <a:schemeClr val="bg1">
                    <a:lumMod val="95000"/>
                    <a:alpha val="50000"/>
                  </a:schemeClr>
                </a:solidFill>
                <a:latin typeface="微软雅黑" panose="020B0503020204020204" pitchFamily="34" charset="-122"/>
                <a:ea typeface="微软雅黑" panose="020B0503020204020204" pitchFamily="34" charset="-122"/>
                <a:sym typeface="Arial" panose="020B0604020202020204" pitchFamily="34" charset="0"/>
              </a:rPr>
              <a:t>http://www.chyxx.com/industry/201706/536342.html</a:t>
            </a:r>
            <a:endParaRPr lang="zh-CN" altLang="en-US" sz="1000" dirty="0">
              <a:solidFill>
                <a:schemeClr val="bg1">
                  <a:lumMod val="95000"/>
                  <a:alpha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9666"/>
                                        </p:tgtEl>
                                        <p:attrNameLst>
                                          <p:attrName>style.visibility</p:attrName>
                                        </p:attrNameLst>
                                      </p:cBhvr>
                                      <p:to>
                                        <p:strVal val="visible"/>
                                      </p:to>
                                    </p:set>
                                    <p:animEffect transition="in" filter="fade">
                                      <p:cBhvr>
                                        <p:cTn id="7" dur="800"/>
                                        <p:tgtEl>
                                          <p:spTgt spid="1049666"/>
                                        </p:tgtEl>
                                      </p:cBhvr>
                                    </p:animEffect>
                                    <p:anim calcmode="lin" valueType="num">
                                      <p:cBhvr>
                                        <p:cTn id="8" dur="800" fill="hold"/>
                                        <p:tgtEl>
                                          <p:spTgt spid="1049666"/>
                                        </p:tgtEl>
                                        <p:attrNameLst>
                                          <p:attrName>ppt_x</p:attrName>
                                        </p:attrNameLst>
                                      </p:cBhvr>
                                      <p:tavLst>
                                        <p:tav tm="0">
                                          <p:val>
                                            <p:strVal val="#ppt_x"/>
                                          </p:val>
                                        </p:tav>
                                        <p:tav tm="100000">
                                          <p:val>
                                            <p:strVal val="#ppt_x"/>
                                          </p:val>
                                        </p:tav>
                                      </p:tavLst>
                                    </p:anim>
                                    <p:anim calcmode="lin" valueType="num">
                                      <p:cBhvr>
                                        <p:cTn id="9" dur="800" fill="hold"/>
                                        <p:tgtEl>
                                          <p:spTgt spid="10496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049667"/>
                                        </p:tgtEl>
                                        <p:attrNameLst>
                                          <p:attrName>style.visibility</p:attrName>
                                        </p:attrNameLst>
                                      </p:cBhvr>
                                      <p:to>
                                        <p:strVal val="visible"/>
                                      </p:to>
                                    </p:set>
                                    <p:animEffect transition="in" filter="fade">
                                      <p:cBhvr>
                                        <p:cTn id="12" dur="800"/>
                                        <p:tgtEl>
                                          <p:spTgt spid="1049667"/>
                                        </p:tgtEl>
                                      </p:cBhvr>
                                    </p:animEffect>
                                    <p:anim calcmode="lin" valueType="num">
                                      <p:cBhvr>
                                        <p:cTn id="13" dur="800" fill="hold"/>
                                        <p:tgtEl>
                                          <p:spTgt spid="1049667"/>
                                        </p:tgtEl>
                                        <p:attrNameLst>
                                          <p:attrName>ppt_x</p:attrName>
                                        </p:attrNameLst>
                                      </p:cBhvr>
                                      <p:tavLst>
                                        <p:tav tm="0">
                                          <p:val>
                                            <p:strVal val="#ppt_x"/>
                                          </p:val>
                                        </p:tav>
                                        <p:tav tm="100000">
                                          <p:val>
                                            <p:strVal val="#ppt_x"/>
                                          </p:val>
                                        </p:tav>
                                      </p:tavLst>
                                    </p:anim>
                                    <p:anim calcmode="lin" valueType="num">
                                      <p:cBhvr>
                                        <p:cTn id="14" dur="800" fill="hold"/>
                                        <p:tgtEl>
                                          <p:spTgt spid="10496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4194309"/>
                                        </p:tgtEl>
                                        <p:attrNameLst>
                                          <p:attrName>style.visibility</p:attrName>
                                        </p:attrNameLst>
                                      </p:cBhvr>
                                      <p:to>
                                        <p:strVal val="visible"/>
                                      </p:to>
                                    </p:set>
                                    <p:animEffect transition="in" filter="fade">
                                      <p:cBhvr>
                                        <p:cTn id="17" dur="800"/>
                                        <p:tgtEl>
                                          <p:spTgt spid="4194309"/>
                                        </p:tgtEl>
                                      </p:cBhvr>
                                    </p:animEffect>
                                    <p:anim calcmode="lin" valueType="num">
                                      <p:cBhvr>
                                        <p:cTn id="18" dur="800" fill="hold"/>
                                        <p:tgtEl>
                                          <p:spTgt spid="4194309"/>
                                        </p:tgtEl>
                                        <p:attrNameLst>
                                          <p:attrName>ppt_x</p:attrName>
                                        </p:attrNameLst>
                                      </p:cBhvr>
                                      <p:tavLst>
                                        <p:tav tm="0">
                                          <p:val>
                                            <p:strVal val="#ppt_x"/>
                                          </p:val>
                                        </p:tav>
                                        <p:tav tm="100000">
                                          <p:val>
                                            <p:strVal val="#ppt_x"/>
                                          </p:val>
                                        </p:tav>
                                      </p:tavLst>
                                    </p:anim>
                                    <p:anim calcmode="lin" valueType="num">
                                      <p:cBhvr>
                                        <p:cTn id="19" dur="800" fill="hold"/>
                                        <p:tgtEl>
                                          <p:spTgt spid="41943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66" grpId="0"/>
      <p:bldP spid="1049667" grpId="0"/>
      <p:bldGraphic spid="4194309" grpId="0">
        <p:bldAsOne/>
      </p:bldGraphic>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rgbClr val="232A36"/>
        </a:solidFill>
        <a:effectLst/>
      </p:bgPr>
    </p:bg>
    <p:spTree>
      <p:nvGrpSpPr>
        <p:cNvPr id="1" name=""/>
        <p:cNvGrpSpPr/>
        <p:nvPr/>
      </p:nvGrpSpPr>
      <p:grpSpPr>
        <a:xfrm>
          <a:off x="0" y="0"/>
          <a:ext cx="0" cy="0"/>
          <a:chOff x="0" y="0"/>
          <a:chExt cx="0" cy="0"/>
        </a:xfrm>
      </p:grpSpPr>
      <p:sp>
        <p:nvSpPr>
          <p:cNvPr id="1049553" name="矩形 34"/>
          <p:cNvSpPr/>
          <p:nvPr userDrawn="1"/>
        </p:nvSpPr>
        <p:spPr bwMode="auto">
          <a:xfrm>
            <a:off x="-107496" y="368300"/>
            <a:ext cx="263071" cy="539750"/>
          </a:xfrm>
          <a:prstGeom prst="rect">
            <a:avLst/>
          </a:prstGeom>
          <a:gradFill>
            <a:gsLst>
              <a:gs pos="0">
                <a:srgbClr val="0992BB"/>
              </a:gs>
              <a:gs pos="72000">
                <a:srgbClr val="1DAFB9"/>
              </a:gs>
              <a:gs pos="100000">
                <a:srgbClr val="30C9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54" name="Title 1"/>
          <p:cNvSpPr txBox="1"/>
          <p:nvPr userDrawn="1"/>
        </p:nvSpPr>
        <p:spPr>
          <a:xfrm>
            <a:off x="210871" y="311613"/>
            <a:ext cx="3734600" cy="285540"/>
          </a:xfrm>
          <a:prstGeom prst="rect">
            <a:avLst/>
          </a:prstGeom>
        </p:spPr>
        <p:txBody>
          <a:bodyPr/>
          <a:lstStyle>
            <a:lvl1pPr>
              <a:lnSpc>
                <a:spcPct val="90000"/>
              </a:lnSpc>
              <a:spcBef>
                <a:spcPct val="0"/>
              </a:spcBef>
              <a:buNone/>
              <a:defRPr kumimoji="1" lang="zh-CN" altLang="en-US" sz="2000" kern="0" dirty="0" smtClean="0">
                <a:solidFill>
                  <a:schemeClr val="bg1"/>
                </a:solidFill>
                <a:latin typeface="微软雅黑" panose="020B0503020204020204" pitchFamily="34" charset="-122"/>
                <a:ea typeface="微软雅黑" panose="020B0503020204020204" pitchFamily="34" charset="-122"/>
                <a:cs typeface="Helvetica Neue"/>
              </a:defRPr>
            </a:lvl1pPr>
          </a:lstStyle>
          <a:p>
            <a:pPr lvl="0"/>
            <a:r>
              <a:rPr lang="zh-CN" altLang="en-US" dirty="0"/>
              <a:t>目录</a:t>
            </a:r>
            <a:endParaRPr lang="en-US" dirty="0"/>
          </a:p>
        </p:txBody>
      </p:sp>
      <p:sp>
        <p:nvSpPr>
          <p:cNvPr id="1049555" name="Title 1"/>
          <p:cNvSpPr txBox="1"/>
          <p:nvPr userDrawn="1"/>
        </p:nvSpPr>
        <p:spPr>
          <a:xfrm>
            <a:off x="236271" y="685460"/>
            <a:ext cx="1071127" cy="313932"/>
          </a:xfrm>
          <a:prstGeom prst="rect">
            <a:avLst/>
          </a:prstGeom>
          <a:noFill/>
        </p:spPr>
        <p:txBody>
          <a:bodyPr wrap="none" rtlCol="0">
            <a:spAutoFit/>
          </a:bodyPr>
          <a:lstStyle>
            <a:lvl1pPr lvl="0" indent="0" hangingPunct="0">
              <a:lnSpc>
                <a:spcPct val="90000"/>
              </a:lnSpc>
              <a:spcBef>
                <a:spcPts val="1000"/>
              </a:spcBef>
              <a:buFont typeface="Arial" panose="020B0604020202020204" pitchFamily="34" charset="0"/>
              <a:buNone/>
              <a:defRPr kumimoji="1" sz="1600" kern="0">
                <a:solidFill>
                  <a:schemeClr val="tx2">
                    <a:lumMod val="60000"/>
                    <a:lumOff val="40000"/>
                  </a:schemeClr>
                </a:solidFill>
                <a:latin typeface="微软雅黑" panose="020B0503020204020204" pitchFamily="34" charset="-122"/>
                <a:ea typeface="微软雅黑" panose="020B0503020204020204" pitchFamily="34" charset="-122"/>
                <a:cs typeface="Helvetica Neu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a:t>Contents</a:t>
            </a:r>
            <a:endParaRPr lang="en-US" dirty="0"/>
          </a:p>
        </p:txBody>
      </p:sp>
      <p:sp>
        <p:nvSpPr>
          <p:cNvPr id="1049556" name="文本占位符 3"/>
          <p:cNvSpPr>
            <a:spLocks noGrp="1"/>
          </p:cNvSpPr>
          <p:nvPr>
            <p:ph type="body" sz="quarter" idx="10"/>
          </p:nvPr>
        </p:nvSpPr>
        <p:spPr>
          <a:xfrm>
            <a:off x="3257920" y="1568027"/>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57" name="文本占位符 3"/>
          <p:cNvSpPr>
            <a:spLocks noGrp="1"/>
          </p:cNvSpPr>
          <p:nvPr>
            <p:ph type="body" sz="quarter" idx="11"/>
          </p:nvPr>
        </p:nvSpPr>
        <p:spPr>
          <a:xfrm>
            <a:off x="3257920" y="2026882"/>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58" name="文本占位符 3"/>
          <p:cNvSpPr>
            <a:spLocks noGrp="1"/>
          </p:cNvSpPr>
          <p:nvPr>
            <p:ph type="body" sz="quarter" idx="12" hasCustomPrompt="1"/>
          </p:nvPr>
        </p:nvSpPr>
        <p:spPr>
          <a:xfrm>
            <a:off x="1882886" y="1375129"/>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
        <p:nvSpPr>
          <p:cNvPr id="1049559" name="文本占位符 3"/>
          <p:cNvSpPr>
            <a:spLocks noGrp="1"/>
          </p:cNvSpPr>
          <p:nvPr>
            <p:ph type="body" sz="quarter" idx="13"/>
          </p:nvPr>
        </p:nvSpPr>
        <p:spPr>
          <a:xfrm>
            <a:off x="3257920" y="3373510"/>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60" name="文本占位符 3"/>
          <p:cNvSpPr>
            <a:spLocks noGrp="1"/>
          </p:cNvSpPr>
          <p:nvPr>
            <p:ph type="body" sz="quarter" idx="14"/>
          </p:nvPr>
        </p:nvSpPr>
        <p:spPr>
          <a:xfrm>
            <a:off x="3257920" y="3832365"/>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61" name="文本占位符 3"/>
          <p:cNvSpPr>
            <a:spLocks noGrp="1"/>
          </p:cNvSpPr>
          <p:nvPr>
            <p:ph type="body" sz="quarter" idx="15" hasCustomPrompt="1"/>
          </p:nvPr>
        </p:nvSpPr>
        <p:spPr>
          <a:xfrm>
            <a:off x="1882886" y="3180612"/>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
        <p:nvSpPr>
          <p:cNvPr id="1049562" name="文本占位符 3"/>
          <p:cNvSpPr>
            <a:spLocks noGrp="1"/>
          </p:cNvSpPr>
          <p:nvPr>
            <p:ph type="body" sz="quarter" idx="16"/>
          </p:nvPr>
        </p:nvSpPr>
        <p:spPr>
          <a:xfrm>
            <a:off x="3257920" y="5167137"/>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63" name="文本占位符 3"/>
          <p:cNvSpPr>
            <a:spLocks noGrp="1"/>
          </p:cNvSpPr>
          <p:nvPr>
            <p:ph type="body" sz="quarter" idx="17"/>
          </p:nvPr>
        </p:nvSpPr>
        <p:spPr>
          <a:xfrm>
            <a:off x="3257920" y="5625992"/>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64" name="文本占位符 3"/>
          <p:cNvSpPr>
            <a:spLocks noGrp="1"/>
          </p:cNvSpPr>
          <p:nvPr>
            <p:ph type="body" sz="quarter" idx="18" hasCustomPrompt="1"/>
          </p:nvPr>
        </p:nvSpPr>
        <p:spPr>
          <a:xfrm>
            <a:off x="1882886" y="4974239"/>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
        <p:nvSpPr>
          <p:cNvPr id="1049565" name="文本占位符 3"/>
          <p:cNvSpPr>
            <a:spLocks noGrp="1"/>
          </p:cNvSpPr>
          <p:nvPr>
            <p:ph type="body" sz="quarter" idx="19"/>
          </p:nvPr>
        </p:nvSpPr>
        <p:spPr>
          <a:xfrm>
            <a:off x="8128859" y="1568027"/>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66" name="文本占位符 3"/>
          <p:cNvSpPr>
            <a:spLocks noGrp="1"/>
          </p:cNvSpPr>
          <p:nvPr>
            <p:ph type="body" sz="quarter" idx="20"/>
          </p:nvPr>
        </p:nvSpPr>
        <p:spPr>
          <a:xfrm>
            <a:off x="8128859" y="2026882"/>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67" name="文本占位符 3"/>
          <p:cNvSpPr>
            <a:spLocks noGrp="1"/>
          </p:cNvSpPr>
          <p:nvPr>
            <p:ph type="body" sz="quarter" idx="21" hasCustomPrompt="1"/>
          </p:nvPr>
        </p:nvSpPr>
        <p:spPr>
          <a:xfrm>
            <a:off x="6753825" y="1375129"/>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
        <p:nvSpPr>
          <p:cNvPr id="1049568" name="文本占位符 3"/>
          <p:cNvSpPr>
            <a:spLocks noGrp="1"/>
          </p:cNvSpPr>
          <p:nvPr>
            <p:ph type="body" sz="quarter" idx="22"/>
          </p:nvPr>
        </p:nvSpPr>
        <p:spPr>
          <a:xfrm>
            <a:off x="8128859" y="3373510"/>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69" name="文本占位符 3"/>
          <p:cNvSpPr>
            <a:spLocks noGrp="1"/>
          </p:cNvSpPr>
          <p:nvPr>
            <p:ph type="body" sz="quarter" idx="23"/>
          </p:nvPr>
        </p:nvSpPr>
        <p:spPr>
          <a:xfrm>
            <a:off x="8128859" y="3832365"/>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70" name="文本占位符 3"/>
          <p:cNvSpPr>
            <a:spLocks noGrp="1"/>
          </p:cNvSpPr>
          <p:nvPr>
            <p:ph type="body" sz="quarter" idx="24" hasCustomPrompt="1"/>
          </p:nvPr>
        </p:nvSpPr>
        <p:spPr>
          <a:xfrm>
            <a:off x="6753825" y="3180612"/>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
        <p:nvSpPr>
          <p:cNvPr id="1049571" name="文本占位符 3"/>
          <p:cNvSpPr>
            <a:spLocks noGrp="1"/>
          </p:cNvSpPr>
          <p:nvPr>
            <p:ph type="body" sz="quarter" idx="25"/>
          </p:nvPr>
        </p:nvSpPr>
        <p:spPr>
          <a:xfrm>
            <a:off x="8128859" y="5167137"/>
            <a:ext cx="2394201" cy="341632"/>
          </a:xfrm>
          <a:prstGeom prst="rect">
            <a:avLst/>
          </a:prstGeom>
          <a:noFill/>
        </p:spPr>
        <p:txBody>
          <a:bodyPr wrap="square" rtlCol="0">
            <a:spAutoFit/>
          </a:bodyPr>
          <a:lstStyle>
            <a:lvl1pPr marL="0" indent="0">
              <a:buNone/>
              <a:defRPr kumimoji="1" lang="zh-CN" altLang="en-US" sz="1800" dirty="0">
                <a:solidFill>
                  <a:schemeClr val="bg1"/>
                </a:solidFill>
                <a:latin typeface="+mj-ea"/>
                <a:ea typeface="+mj-ea"/>
              </a:defRPr>
            </a:lvl1pPr>
          </a:lstStyle>
          <a:p>
            <a:pPr marL="0" lvl="0"/>
            <a:r>
              <a:rPr kumimoji="1" lang="zh-CN" altLang="en-US" dirty="0"/>
              <a:t>编辑母版文本样式</a:t>
            </a:r>
          </a:p>
        </p:txBody>
      </p:sp>
      <p:sp>
        <p:nvSpPr>
          <p:cNvPr id="1049572" name="文本占位符 3"/>
          <p:cNvSpPr>
            <a:spLocks noGrp="1"/>
          </p:cNvSpPr>
          <p:nvPr>
            <p:ph type="body" sz="quarter" idx="26"/>
          </p:nvPr>
        </p:nvSpPr>
        <p:spPr>
          <a:xfrm>
            <a:off x="8128859" y="5625992"/>
            <a:ext cx="1470274" cy="258532"/>
          </a:xfrm>
          <a:prstGeom prst="rect">
            <a:avLst/>
          </a:prstGeom>
        </p:spPr>
        <p:txBody>
          <a:bodyPr wrap="none">
            <a:spAutoFit/>
          </a:bodyPr>
          <a:lstStyle>
            <a:lvl1pPr marL="0" indent="0">
              <a:buNone/>
              <a:defRPr lang="zh-CN" altLang="en-US" sz="1200" dirty="0">
                <a:solidFill>
                  <a:schemeClr val="bg1">
                    <a:alpha val="50000"/>
                  </a:schemeClr>
                </a:solidFill>
                <a:latin typeface="+mj-ea"/>
                <a:ea typeface="+mj-ea"/>
                <a:cs typeface="FZZhengHeiS-DB-GB" charset="-122"/>
              </a:defRPr>
            </a:lvl1pPr>
          </a:lstStyle>
          <a:p>
            <a:pPr marL="0" lvl="0"/>
            <a:r>
              <a:rPr kumimoji="1" lang="zh-CN" altLang="en-US" dirty="0"/>
              <a:t>编辑母版文本样式</a:t>
            </a:r>
          </a:p>
        </p:txBody>
      </p:sp>
      <p:sp>
        <p:nvSpPr>
          <p:cNvPr id="1049573" name="文本占位符 3"/>
          <p:cNvSpPr>
            <a:spLocks noGrp="1"/>
          </p:cNvSpPr>
          <p:nvPr>
            <p:ph type="body" sz="quarter" idx="27" hasCustomPrompt="1"/>
          </p:nvPr>
        </p:nvSpPr>
        <p:spPr>
          <a:xfrm>
            <a:off x="6753825" y="4974239"/>
            <a:ext cx="1261276" cy="1562037"/>
          </a:xfrm>
          <a:prstGeom prst="rect">
            <a:avLst/>
          </a:prstGeom>
          <a:noFill/>
        </p:spPr>
        <p:txBody>
          <a:bodyPr wrap="square" rtlCol="0" anchor="ctr" anchorCtr="1">
            <a:noAutofit/>
          </a:bodyPr>
          <a:lstStyle>
            <a:lvl1pPr marL="0" indent="0" algn="r">
              <a:buNone/>
              <a:defRPr lang="zh-CN" altLang="en-US" sz="8000" dirty="0">
                <a:solidFill>
                  <a:schemeClr val="bg1">
                    <a:alpha val="10000"/>
                  </a:schemeClr>
                </a:solidFill>
                <a:latin typeface="Impact" charset="0"/>
                <a:ea typeface="Impact" charset="0"/>
                <a:cs typeface="Impact" charset="0"/>
              </a:defRPr>
            </a:lvl1pPr>
          </a:lstStyle>
          <a:p>
            <a:pPr marL="0" lvl="0">
              <a:lnSpc>
                <a:spcPts val="6000"/>
              </a:lnSpc>
            </a:pPr>
            <a:r>
              <a:rPr kumimoji="1" lang="en-US" altLang="zh-CN" dirty="0"/>
              <a:t>01</a:t>
            </a:r>
            <a:endParaRPr kumimoji="1" lang="zh-CN" altLang="en-US" dirty="0"/>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标题页">
    <p:spTree>
      <p:nvGrpSpPr>
        <p:cNvPr id="1" name=""/>
        <p:cNvGrpSpPr/>
        <p:nvPr/>
      </p:nvGrpSpPr>
      <p:grpSpPr>
        <a:xfrm>
          <a:off x="0" y="0"/>
          <a:ext cx="0" cy="0"/>
          <a:chOff x="0" y="0"/>
          <a:chExt cx="0" cy="0"/>
        </a:xfrm>
      </p:grpSpPr>
      <p:pic>
        <p:nvPicPr>
          <p:cNvPr id="2097560" name="图片 3"/>
          <p:cNvPicPr>
            <a:picLocks noChangeAspect="1"/>
          </p:cNvPicPr>
          <p:nvPr userDrawn="1"/>
        </p:nvPicPr>
        <p:blipFill>
          <a:blip r:embed="rId2"/>
          <a:stretch>
            <a:fillRect/>
          </a:stretch>
        </p:blipFill>
        <p:spPr>
          <a:xfrm>
            <a:off x="3581400" y="0"/>
            <a:ext cx="10287000" cy="6858000"/>
          </a:xfrm>
          <a:prstGeom prst="rect">
            <a:avLst/>
          </a:prstGeom>
        </p:spPr>
      </p:pic>
      <p:sp>
        <p:nvSpPr>
          <p:cNvPr id="1049581" name="theme"/>
          <p:cNvSpPr/>
          <p:nvPr userDrawn="1"/>
        </p:nvSpPr>
        <p:spPr>
          <a:xfrm>
            <a:off x="7243117" y="-1"/>
            <a:ext cx="4948883" cy="6858000"/>
          </a:xfrm>
          <a:prstGeom prst="parallelogram">
            <a:avLst>
              <a:gd name="adj" fmla="val 45926"/>
            </a:avLst>
          </a:prstGeom>
          <a:gradFill>
            <a:gsLst>
              <a:gs pos="0">
                <a:srgbClr val="24384E">
                  <a:alpha val="85000"/>
                </a:srgbClr>
              </a:gs>
              <a:gs pos="100000">
                <a:srgbClr val="232A3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82" name="white"/>
          <p:cNvSpPr/>
          <p:nvPr userDrawn="1"/>
        </p:nvSpPr>
        <p:spPr>
          <a:xfrm>
            <a:off x="9917354" y="0"/>
            <a:ext cx="4948883" cy="6858000"/>
          </a:xfrm>
          <a:prstGeom prst="parallelogram">
            <a:avLst>
              <a:gd name="adj" fmla="val 45926"/>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90" name="组 21"/>
          <p:cNvGrpSpPr/>
          <p:nvPr userDrawn="1"/>
        </p:nvGrpSpPr>
        <p:grpSpPr>
          <a:xfrm>
            <a:off x="-4300501" y="0"/>
            <a:ext cx="13845573" cy="6858000"/>
            <a:chOff x="-4300501" y="0"/>
            <a:chExt cx="13845573" cy="6858000"/>
          </a:xfrm>
        </p:grpSpPr>
        <p:sp>
          <p:nvSpPr>
            <p:cNvPr id="1049583" name="dark"/>
            <p:cNvSpPr/>
            <p:nvPr/>
          </p:nvSpPr>
          <p:spPr>
            <a:xfrm>
              <a:off x="-4300501" y="0"/>
              <a:ext cx="13828641" cy="6858000"/>
            </a:xfrm>
            <a:prstGeom prst="parallelogram">
              <a:avLst>
                <a:gd name="adj" fmla="val 33307"/>
              </a:avLst>
            </a:prstGeom>
            <a:gradFill>
              <a:gsLst>
                <a:gs pos="0">
                  <a:srgbClr val="30C9B8"/>
                </a:gs>
                <a:gs pos="100000">
                  <a:srgbClr val="0992B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84" name="pattern"/>
            <p:cNvSpPr/>
            <p:nvPr/>
          </p:nvSpPr>
          <p:spPr>
            <a:xfrm>
              <a:off x="-4283569" y="0"/>
              <a:ext cx="13828641" cy="6858000"/>
            </a:xfrm>
            <a:prstGeom prst="parallelogram">
              <a:avLst>
                <a:gd name="adj" fmla="val 33307"/>
              </a:avLst>
            </a:prstGeom>
            <a:blipFill dpi="0" rotWithShape="1">
              <a:blip r:embed="rId3">
                <a:alphaModFix amt="2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585" name="文本占位符 15"/>
          <p:cNvSpPr>
            <a:spLocks noGrp="1"/>
          </p:cNvSpPr>
          <p:nvPr>
            <p:ph type="body" sz="quarter" idx="11" hasCustomPrompt="1"/>
          </p:nvPr>
        </p:nvSpPr>
        <p:spPr>
          <a:xfrm>
            <a:off x="1137988" y="3007366"/>
            <a:ext cx="1899879" cy="341632"/>
          </a:xfrm>
          <a:prstGeom prst="rect">
            <a:avLst/>
          </a:prstGeom>
        </p:spPr>
        <p:txBody>
          <a:bodyPr wrap="none">
            <a:spAutoFit/>
          </a:bodyPr>
          <a:lstStyle>
            <a:lvl1pPr marL="0" indent="0">
              <a:buNone/>
              <a:defRPr lang="zh-CN" altLang="en-US" sz="1800" dirty="0" smtClean="0">
                <a:solidFill>
                  <a:schemeClr val="bg1"/>
                </a:solidFill>
                <a:latin typeface="微软雅黑" panose="020B0503020204020204" pitchFamily="34" charset="-122"/>
                <a:ea typeface="微软雅黑" panose="020B0503020204020204" pitchFamily="34" charset="-122"/>
                <a:cs typeface="FZZhengHeiS-DB-GB" charset="-122"/>
              </a:defRPr>
            </a:lvl1pPr>
          </a:lstStyle>
          <a:p>
            <a:pPr marL="0" lvl="0"/>
            <a:r>
              <a:rPr kumimoji="1" lang="zh-CN" altLang="en-US" dirty="0"/>
              <a:t>说明文字</a:t>
            </a:r>
            <a:r>
              <a:rPr kumimoji="1" lang="en-US" altLang="zh-CN" dirty="0"/>
              <a:t>/</a:t>
            </a:r>
            <a:r>
              <a:rPr kumimoji="1" lang="zh-CN" altLang="en-US" dirty="0"/>
              <a:t>副标题</a:t>
            </a:r>
          </a:p>
        </p:txBody>
      </p:sp>
      <p:sp>
        <p:nvSpPr>
          <p:cNvPr id="1049586" name="标题 21"/>
          <p:cNvSpPr>
            <a:spLocks noGrp="1"/>
          </p:cNvSpPr>
          <p:nvPr>
            <p:ph type="title" hasCustomPrompt="1"/>
          </p:nvPr>
        </p:nvSpPr>
        <p:spPr>
          <a:xfrm>
            <a:off x="1180800" y="2318400"/>
            <a:ext cx="10515600" cy="535527"/>
          </a:xfrm>
          <a:prstGeom prst="rect">
            <a:avLst/>
          </a:prstGeom>
          <a:noFill/>
          <a:ln w="12700" cap="flat">
            <a:noFill/>
            <a:miter lim="400000"/>
          </a:ln>
          <a:effectLst/>
        </p:spPr>
        <p:txBody>
          <a:bodyPr wrap="square" lIns="45718" tIns="45718" rIns="45718" bIns="45718" numCol="1" anchor="t">
            <a:spAutoFit/>
          </a:bodyPr>
          <a:lstStyle>
            <a:lvl1pPr>
              <a:defRPr kumimoji="1" lang="zh-CN" altLang="en-US" sz="3200" kern="1200">
                <a:solidFill>
                  <a:schemeClr val="bg1"/>
                </a:solidFill>
                <a:cs typeface="FZZhengHeiS-DB-GB" charset="-122"/>
              </a:defRPr>
            </a:lvl1pPr>
          </a:lstStyle>
          <a:p>
            <a:pPr marL="0" lvl="0"/>
            <a:r>
              <a:rPr kumimoji="1" lang="zh-CN" altLang="en-US" dirty="0"/>
              <a:t>单击此处输入节标题</a:t>
            </a:r>
          </a:p>
        </p:txBody>
      </p:sp>
      <p:sp>
        <p:nvSpPr>
          <p:cNvPr id="1049587" name="文本占位符 18"/>
          <p:cNvSpPr>
            <a:spLocks noGrp="1"/>
          </p:cNvSpPr>
          <p:nvPr>
            <p:ph type="body" sz="quarter" idx="13" hasCustomPrompt="1"/>
          </p:nvPr>
        </p:nvSpPr>
        <p:spPr>
          <a:xfrm>
            <a:off x="913407" y="6963508"/>
            <a:ext cx="5586413" cy="1363748"/>
          </a:xfrm>
          <a:prstGeom prst="rect">
            <a:avLst/>
          </a:prstGeom>
          <a:noFill/>
        </p:spPr>
        <p:txBody>
          <a:bodyPr wrap="square" rtlCol="0" anchor="b" anchorCtr="0">
            <a:noAutofit/>
          </a:bodyPr>
          <a:lstStyle>
            <a:lvl1pPr marL="225425" indent="-225425" fontAlgn="auto">
              <a:lnSpc>
                <a:spcPct val="100000"/>
              </a:lnSpc>
              <a:buNone/>
              <a:defRPr kumimoji="1" lang="zh-CN" altLang="en-US" sz="40000" b="0" dirty="0">
                <a:solidFill>
                  <a:schemeClr val="bg1">
                    <a:alpha val="22000"/>
                  </a:schemeClr>
                </a:solidFill>
                <a:latin typeface="Impact" charset="0"/>
                <a:ea typeface="Impact" charset="0"/>
                <a:cs typeface="Impact" charset="0"/>
              </a:defRPr>
            </a:lvl1pPr>
          </a:lstStyle>
          <a:p>
            <a:pPr marL="228600" lvl="0" indent="-228600" fontAlgn="base">
              <a:lnSpc>
                <a:spcPts val="6000"/>
              </a:lnSpc>
            </a:pPr>
            <a:r>
              <a:rPr kumimoji="1" lang="en-US" altLang="zh-CN" dirty="0"/>
              <a:t>01</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withEffect">
                                  <p:stCondLst>
                                    <p:cond delay="0"/>
                                  </p:stCondLst>
                                  <p:childTnLst>
                                    <p:set>
                                      <p:cBhvr>
                                        <p:cTn id="6" dur="1" fill="hold">
                                          <p:stCondLst>
                                            <p:cond delay="0"/>
                                          </p:stCondLst>
                                        </p:cTn>
                                        <p:tgtEl>
                                          <p:spTgt spid="590"/>
                                        </p:tgtEl>
                                        <p:attrNameLst>
                                          <p:attrName>style.visibility</p:attrName>
                                        </p:attrNameLst>
                                      </p:cBhvr>
                                      <p:to>
                                        <p:strVal val="visible"/>
                                      </p:to>
                                    </p:set>
                                    <p:anim calcmode="lin" valueType="num">
                                      <p:cBhvr additive="base">
                                        <p:cTn id="7" dur="1800" fill="hold"/>
                                        <p:tgtEl>
                                          <p:spTgt spid="590"/>
                                        </p:tgtEl>
                                        <p:attrNameLst>
                                          <p:attrName>ppt_x</p:attrName>
                                        </p:attrNameLst>
                                      </p:cBhvr>
                                      <p:tavLst>
                                        <p:tav tm="0">
                                          <p:val>
                                            <p:strVal val="0-#ppt_w/2"/>
                                          </p:val>
                                        </p:tav>
                                        <p:tav tm="100000">
                                          <p:val>
                                            <p:strVal val="#ppt_x"/>
                                          </p:val>
                                        </p:tav>
                                      </p:tavLst>
                                    </p:anim>
                                    <p:anim calcmode="lin" valueType="num">
                                      <p:cBhvr additive="base">
                                        <p:cTn id="8" dur="1800" fill="hold"/>
                                        <p:tgtEl>
                                          <p:spTgt spid="59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70"/>
                                  </p:stCondLst>
                                  <p:childTnLst>
                                    <p:set>
                                      <p:cBhvr>
                                        <p:cTn id="10" dur="1" fill="hold">
                                          <p:stCondLst>
                                            <p:cond delay="0"/>
                                          </p:stCondLst>
                                        </p:cTn>
                                        <p:tgtEl>
                                          <p:spTgt spid="1049582"/>
                                        </p:tgtEl>
                                        <p:attrNameLst>
                                          <p:attrName>style.visibility</p:attrName>
                                        </p:attrNameLst>
                                      </p:cBhvr>
                                      <p:to>
                                        <p:strVal val="visible"/>
                                      </p:to>
                                    </p:set>
                                    <p:anim calcmode="lin" valueType="num">
                                      <p:cBhvr additive="base">
                                        <p:cTn id="11" dur="1300" fill="hold"/>
                                        <p:tgtEl>
                                          <p:spTgt spid="1049582"/>
                                        </p:tgtEl>
                                        <p:attrNameLst>
                                          <p:attrName>ppt_x</p:attrName>
                                        </p:attrNameLst>
                                      </p:cBhvr>
                                      <p:tavLst>
                                        <p:tav tm="0">
                                          <p:val>
                                            <p:strVal val="0-#ppt_w/2"/>
                                          </p:val>
                                        </p:tav>
                                        <p:tav tm="100000">
                                          <p:val>
                                            <p:strVal val="#ppt_x"/>
                                          </p:val>
                                        </p:tav>
                                      </p:tavLst>
                                    </p:anim>
                                    <p:anim calcmode="lin" valueType="num">
                                      <p:cBhvr additive="base">
                                        <p:cTn id="12" dur="1300" fill="hold"/>
                                        <p:tgtEl>
                                          <p:spTgt spid="104958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20"/>
                                  </p:stCondLst>
                                  <p:childTnLst>
                                    <p:set>
                                      <p:cBhvr>
                                        <p:cTn id="14" dur="1" fill="hold">
                                          <p:stCondLst>
                                            <p:cond delay="0"/>
                                          </p:stCondLst>
                                        </p:cTn>
                                        <p:tgtEl>
                                          <p:spTgt spid="1049581"/>
                                        </p:tgtEl>
                                        <p:attrNameLst>
                                          <p:attrName>style.visibility</p:attrName>
                                        </p:attrNameLst>
                                      </p:cBhvr>
                                      <p:to>
                                        <p:strVal val="visible"/>
                                      </p:to>
                                    </p:set>
                                    <p:anim calcmode="lin" valueType="num">
                                      <p:cBhvr additive="base">
                                        <p:cTn id="15" dur="1300" fill="hold"/>
                                        <p:tgtEl>
                                          <p:spTgt spid="1049581"/>
                                        </p:tgtEl>
                                        <p:attrNameLst>
                                          <p:attrName>ppt_x</p:attrName>
                                        </p:attrNameLst>
                                      </p:cBhvr>
                                      <p:tavLst>
                                        <p:tav tm="0">
                                          <p:val>
                                            <p:strVal val="0-#ppt_w/2"/>
                                          </p:val>
                                        </p:tav>
                                        <p:tav tm="100000">
                                          <p:val>
                                            <p:strVal val="#ppt_x"/>
                                          </p:val>
                                        </p:tav>
                                      </p:tavLst>
                                    </p:anim>
                                    <p:anim calcmode="lin" valueType="num">
                                      <p:cBhvr additive="base">
                                        <p:cTn id="16" dur="1300" fill="hold"/>
                                        <p:tgtEl>
                                          <p:spTgt spid="104958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750"/>
                                  </p:stCondLst>
                                  <p:childTnLst>
                                    <p:set>
                                      <p:cBhvr>
                                        <p:cTn id="18" dur="1" fill="hold">
                                          <p:stCondLst>
                                            <p:cond delay="0"/>
                                          </p:stCondLst>
                                        </p:cTn>
                                        <p:tgtEl>
                                          <p:spTgt spid="1049586"/>
                                        </p:tgtEl>
                                        <p:attrNameLst>
                                          <p:attrName>style.visibility</p:attrName>
                                        </p:attrNameLst>
                                      </p:cBhvr>
                                      <p:to>
                                        <p:strVal val="visible"/>
                                      </p:to>
                                    </p:set>
                                    <p:animEffect transition="in" filter="fade">
                                      <p:cBhvr>
                                        <p:cTn id="19" dur="700"/>
                                        <p:tgtEl>
                                          <p:spTgt spid="1049586"/>
                                        </p:tgtEl>
                                      </p:cBhvr>
                                    </p:animEffect>
                                    <p:anim calcmode="lin" valueType="num">
                                      <p:cBhvr>
                                        <p:cTn id="20" dur="700" fill="hold"/>
                                        <p:tgtEl>
                                          <p:spTgt spid="1049586"/>
                                        </p:tgtEl>
                                        <p:attrNameLst>
                                          <p:attrName>ppt_x</p:attrName>
                                        </p:attrNameLst>
                                      </p:cBhvr>
                                      <p:tavLst>
                                        <p:tav tm="0">
                                          <p:val>
                                            <p:strVal val="#ppt_x"/>
                                          </p:val>
                                        </p:tav>
                                        <p:tav tm="100000">
                                          <p:val>
                                            <p:strVal val="#ppt_x"/>
                                          </p:val>
                                        </p:tav>
                                      </p:tavLst>
                                    </p:anim>
                                    <p:anim calcmode="lin" valueType="num">
                                      <p:cBhvr>
                                        <p:cTn id="21" dur="700" fill="hold"/>
                                        <p:tgtEl>
                                          <p:spTgt spid="104958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0"/>
                                  </p:stCondLst>
                                  <p:childTnLst>
                                    <p:set>
                                      <p:cBhvr>
                                        <p:cTn id="23" dur="1" fill="hold">
                                          <p:stCondLst>
                                            <p:cond delay="0"/>
                                          </p:stCondLst>
                                        </p:cTn>
                                        <p:tgtEl>
                                          <p:spTgt spid="1049585"/>
                                        </p:tgtEl>
                                        <p:attrNameLst>
                                          <p:attrName>style.visibility</p:attrName>
                                        </p:attrNameLst>
                                      </p:cBhvr>
                                      <p:to>
                                        <p:strVal val="visible"/>
                                      </p:to>
                                    </p:set>
                                    <p:animEffect transition="in" filter="fade">
                                      <p:cBhvr>
                                        <p:cTn id="24" dur="700"/>
                                        <p:tgtEl>
                                          <p:spTgt spid="1049585"/>
                                        </p:tgtEl>
                                      </p:cBhvr>
                                    </p:animEffect>
                                    <p:anim calcmode="lin" valueType="num">
                                      <p:cBhvr>
                                        <p:cTn id="25" dur="700" fill="hold"/>
                                        <p:tgtEl>
                                          <p:spTgt spid="1049585"/>
                                        </p:tgtEl>
                                        <p:attrNameLst>
                                          <p:attrName>ppt_x</p:attrName>
                                        </p:attrNameLst>
                                      </p:cBhvr>
                                      <p:tavLst>
                                        <p:tav tm="0">
                                          <p:val>
                                            <p:strVal val="#ppt_x"/>
                                          </p:val>
                                        </p:tav>
                                        <p:tav tm="100000">
                                          <p:val>
                                            <p:strVal val="#ppt_x"/>
                                          </p:val>
                                        </p:tav>
                                      </p:tavLst>
                                    </p:anim>
                                    <p:anim calcmode="lin" valueType="num">
                                      <p:cBhvr>
                                        <p:cTn id="26" dur="700" fill="hold"/>
                                        <p:tgtEl>
                                          <p:spTgt spid="1049585"/>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500"/>
                                  </p:stCondLst>
                                  <p:childTnLst>
                                    <p:set>
                                      <p:cBhvr>
                                        <p:cTn id="28" dur="1" fill="hold">
                                          <p:stCondLst>
                                            <p:cond delay="0"/>
                                          </p:stCondLst>
                                        </p:cTn>
                                        <p:tgtEl>
                                          <p:spTgt spid="2097560"/>
                                        </p:tgtEl>
                                        <p:attrNameLst>
                                          <p:attrName>style.visibility</p:attrName>
                                        </p:attrNameLst>
                                      </p:cBhvr>
                                      <p:to>
                                        <p:strVal val="visible"/>
                                      </p:to>
                                    </p:set>
                                    <p:animEffect transition="in" filter="fade">
                                      <p:cBhvr>
                                        <p:cTn id="29" dur="1000"/>
                                        <p:tgtEl>
                                          <p:spTgt spid="2097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1" grpId="0" animBg="1"/>
      <p:bldP spid="1049582" grpId="0" animBg="1"/>
      <p:bldP spid="1049585" grpId="0">
        <p:tmplLst>
          <p:tmpl>
            <p:tnLst>
              <p:par>
                <p:cTn presetID="42" presetClass="entr" presetSubtype="0" fill="hold" nodeType="withEffect">
                  <p:stCondLst>
                    <p:cond delay="2000"/>
                  </p:stCondLst>
                  <p:childTnLst>
                    <p:set>
                      <p:cBhvr>
                        <p:cTn dur="1" fill="hold">
                          <p:stCondLst>
                            <p:cond delay="0"/>
                          </p:stCondLst>
                        </p:cTn>
                        <p:tgtEl>
                          <p:spTgt spid="1049585"/>
                        </p:tgtEl>
                        <p:attrNameLst>
                          <p:attrName>style.visibility</p:attrName>
                        </p:attrNameLst>
                      </p:cBhvr>
                      <p:to>
                        <p:strVal val="visible"/>
                      </p:to>
                    </p:set>
                    <p:animEffect transition="in" filter="fade">
                      <p:cBhvr>
                        <p:cTn dur="700"/>
                        <p:tgtEl>
                          <p:spTgt spid="1049585"/>
                        </p:tgtEl>
                      </p:cBhvr>
                    </p:animEffect>
                    <p:anim calcmode="lin" valueType="num">
                      <p:cBhvr>
                        <p:cTn dur="700" fill="hold"/>
                        <p:tgtEl>
                          <p:spTgt spid="1049585"/>
                        </p:tgtEl>
                        <p:attrNameLst>
                          <p:attrName>ppt_x</p:attrName>
                        </p:attrNameLst>
                      </p:cBhvr>
                      <p:tavLst>
                        <p:tav tm="0">
                          <p:val>
                            <p:strVal val="#ppt_x"/>
                          </p:val>
                        </p:tav>
                        <p:tav tm="100000">
                          <p:val>
                            <p:strVal val="#ppt_x"/>
                          </p:val>
                        </p:tav>
                      </p:tavLst>
                    </p:anim>
                    <p:anim calcmode="lin" valueType="num">
                      <p:cBhvr>
                        <p:cTn dur="700" fill="hold"/>
                        <p:tgtEl>
                          <p:spTgt spid="1049585"/>
                        </p:tgtEl>
                        <p:attrNameLst>
                          <p:attrName>ppt_y</p:attrName>
                        </p:attrNameLst>
                      </p:cBhvr>
                      <p:tavLst>
                        <p:tav tm="0">
                          <p:val>
                            <p:strVal val="#ppt_y+.1"/>
                          </p:val>
                        </p:tav>
                        <p:tav tm="100000">
                          <p:val>
                            <p:strVal val="#ppt_y"/>
                          </p:val>
                        </p:tav>
                      </p:tavLst>
                    </p:anim>
                  </p:childTnLst>
                </p:cTn>
              </p:par>
            </p:tnLst>
          </p:tmpl>
        </p:tmplLst>
      </p:bldP>
      <p:bldP spid="104958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常规页-浅色">
    <p:spTree>
      <p:nvGrpSpPr>
        <p:cNvPr id="1" name=""/>
        <p:cNvGrpSpPr/>
        <p:nvPr/>
      </p:nvGrpSpPr>
      <p:grpSpPr>
        <a:xfrm>
          <a:off x="0" y="0"/>
          <a:ext cx="0" cy="0"/>
          <a:chOff x="0" y="0"/>
          <a:chExt cx="0" cy="0"/>
        </a:xfrm>
      </p:grpSpPr>
      <p:sp>
        <p:nvSpPr>
          <p:cNvPr id="1049549" name="矩形 6"/>
          <p:cNvSpPr/>
          <p:nvPr/>
        </p:nvSpPr>
        <p:spPr bwMode="auto">
          <a:xfrm>
            <a:off x="-107496" y="368300"/>
            <a:ext cx="263071" cy="539750"/>
          </a:xfrm>
          <a:prstGeom prst="rect">
            <a:avLst/>
          </a:prstGeom>
          <a:gradFill>
            <a:gsLst>
              <a:gs pos="0">
                <a:srgbClr val="0992BB"/>
              </a:gs>
              <a:gs pos="72000">
                <a:srgbClr val="1DAFB9"/>
              </a:gs>
              <a:gs pos="100000">
                <a:srgbClr val="30C9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50" name="文本占位符 15"/>
          <p:cNvSpPr>
            <a:spLocks noGrp="1"/>
          </p:cNvSpPr>
          <p:nvPr userDrawn="1">
            <p:ph type="body" sz="quarter" idx="11" hasCustomPrompt="1"/>
          </p:nvPr>
        </p:nvSpPr>
        <p:spPr>
          <a:xfrm>
            <a:off x="249077" y="665466"/>
            <a:ext cx="1709122" cy="313932"/>
          </a:xfrm>
          <a:prstGeom prst="rect">
            <a:avLst/>
          </a:prstGeom>
          <a:noFill/>
        </p:spPr>
        <p:txBody>
          <a:bodyPr wrap="none" rtlCol="0">
            <a:spAutoFit/>
          </a:bodyPr>
          <a:lstStyle>
            <a:lvl1pPr marL="0" indent="0">
              <a:buNone/>
              <a:defRPr lang="zh-CN" altLang="en-US" sz="1600" kern="0" dirty="0" smtClean="0">
                <a:solidFill>
                  <a:schemeClr val="bg1">
                    <a:lumMod val="65000"/>
                  </a:schemeClr>
                </a:solidFill>
                <a:latin typeface="微软雅黑" panose="020B0503020204020204" pitchFamily="34" charset="-122"/>
                <a:ea typeface="微软雅黑" panose="020B0503020204020204" pitchFamily="34" charset="-122"/>
                <a:cs typeface="Helvetica Neue"/>
              </a:defRPr>
            </a:lvl1pPr>
          </a:lstStyle>
          <a:p>
            <a:pPr marL="0" lvl="0" hangingPunct="0"/>
            <a:r>
              <a:rPr kumimoji="1" lang="zh-CN" altLang="en-US" dirty="0"/>
              <a:t>说明文字</a:t>
            </a:r>
            <a:r>
              <a:rPr kumimoji="1" lang="en-US" altLang="zh-CN" dirty="0"/>
              <a:t>/</a:t>
            </a:r>
            <a:r>
              <a:rPr kumimoji="1" lang="zh-CN" altLang="en-US" dirty="0"/>
              <a:t>副标题</a:t>
            </a:r>
          </a:p>
        </p:txBody>
      </p:sp>
      <p:sp>
        <p:nvSpPr>
          <p:cNvPr id="1049551" name="标题 9"/>
          <p:cNvSpPr>
            <a:spLocks noGrp="1"/>
          </p:cNvSpPr>
          <p:nvPr>
            <p:ph type="title" hasCustomPrompt="1"/>
          </p:nvPr>
        </p:nvSpPr>
        <p:spPr>
          <a:xfrm>
            <a:off x="239029" y="330312"/>
            <a:ext cx="5761037" cy="346075"/>
          </a:xfrm>
          <a:prstGeom prst="rect">
            <a:avLst/>
          </a:prstGeom>
        </p:spPr>
        <p:txBody>
          <a:bodyPr/>
          <a:lstStyle/>
          <a:p>
            <a:r>
              <a:rPr kumimoji="1" lang="zh-CN" altLang="en-US" dirty="0"/>
              <a:t>当前页标题</a:t>
            </a:r>
          </a:p>
        </p:txBody>
      </p:sp>
      <p:sp>
        <p:nvSpPr>
          <p:cNvPr id="1049552" name="文本占位符 13"/>
          <p:cNvSpPr>
            <a:spLocks noGrp="1"/>
          </p:cNvSpPr>
          <p:nvPr>
            <p:ph type="body" sz="quarter" idx="12" hasCustomPrompt="1"/>
          </p:nvPr>
        </p:nvSpPr>
        <p:spPr>
          <a:xfrm>
            <a:off x="2584938" y="2233246"/>
            <a:ext cx="7297616" cy="3024553"/>
          </a:xfrm>
          <a:prstGeom prst="rect">
            <a:avLst/>
          </a:prstGeom>
          <a:noFill/>
        </p:spPr>
        <p:txBody>
          <a:bodyPr wrap="square" rtlCol="0">
            <a:noAutofit/>
          </a:bodyPr>
          <a:lstStyle>
            <a:lvl1pPr marL="0" indent="0" algn="l">
              <a:buNone/>
              <a:defRPr lang="zh-CN" altLang="en-US" sz="1500" dirty="0">
                <a:solidFill>
                  <a:schemeClr val="tx1">
                    <a:lumMod val="75000"/>
                    <a:lumOff val="25000"/>
                  </a:schemeClr>
                </a:solidFill>
                <a:latin typeface="Microsoft YaHei" charset="-122"/>
                <a:ea typeface="Microsoft YaHei" charset="-122"/>
                <a:cs typeface="Microsoft YaHei" charset="-122"/>
              </a:defRPr>
            </a:lvl1pPr>
          </a:lstStyle>
          <a:p>
            <a:pPr marL="228600" lvl="0" indent="-228600">
              <a:lnSpc>
                <a:spcPct val="150000"/>
              </a:lnSpc>
            </a:pPr>
            <a:r>
              <a:rPr kumimoji="1" lang="zh-CN" altLang="en-US" dirty="0"/>
              <a:t>单击此处输入正文文本内容</a:t>
            </a:r>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常规页-浅色-无副标题">
    <p:spTree>
      <p:nvGrpSpPr>
        <p:cNvPr id="1" name=""/>
        <p:cNvGrpSpPr/>
        <p:nvPr/>
      </p:nvGrpSpPr>
      <p:grpSpPr>
        <a:xfrm>
          <a:off x="0" y="0"/>
          <a:ext cx="0" cy="0"/>
          <a:chOff x="0" y="0"/>
          <a:chExt cx="0" cy="0"/>
        </a:xfrm>
      </p:grpSpPr>
      <p:sp>
        <p:nvSpPr>
          <p:cNvPr id="1048585" name="矩形 6"/>
          <p:cNvSpPr/>
          <p:nvPr/>
        </p:nvSpPr>
        <p:spPr bwMode="auto">
          <a:xfrm>
            <a:off x="-143652" y="465138"/>
            <a:ext cx="263071" cy="346074"/>
          </a:xfrm>
          <a:prstGeom prst="rect">
            <a:avLst/>
          </a:prstGeom>
          <a:gradFill>
            <a:gsLst>
              <a:gs pos="0">
                <a:srgbClr val="0992BB"/>
              </a:gs>
              <a:gs pos="72000">
                <a:srgbClr val="1DAFB9"/>
              </a:gs>
              <a:gs pos="100000">
                <a:srgbClr val="30C9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586" name="标题 9"/>
          <p:cNvSpPr>
            <a:spLocks noGrp="1"/>
          </p:cNvSpPr>
          <p:nvPr>
            <p:ph type="title" hasCustomPrompt="1"/>
          </p:nvPr>
        </p:nvSpPr>
        <p:spPr>
          <a:xfrm>
            <a:off x="155575" y="465137"/>
            <a:ext cx="5761037" cy="346075"/>
          </a:xfrm>
          <a:prstGeom prst="rect">
            <a:avLst/>
          </a:prstGeom>
        </p:spPr>
        <p:txBody>
          <a:bodyPr/>
          <a:lstStyle/>
          <a:p>
            <a:r>
              <a:rPr kumimoji="1" lang="zh-CN" altLang="en-US" dirty="0"/>
              <a:t>当前页标题</a:t>
            </a:r>
          </a:p>
        </p:txBody>
      </p:sp>
      <p:sp>
        <p:nvSpPr>
          <p:cNvPr id="1048587" name="文本占位符 13"/>
          <p:cNvSpPr>
            <a:spLocks noGrp="1"/>
          </p:cNvSpPr>
          <p:nvPr>
            <p:ph type="body" sz="quarter" idx="12" hasCustomPrompt="1"/>
          </p:nvPr>
        </p:nvSpPr>
        <p:spPr>
          <a:xfrm>
            <a:off x="2584938" y="2233246"/>
            <a:ext cx="7297616" cy="3024553"/>
          </a:xfrm>
          <a:prstGeom prst="rect">
            <a:avLst/>
          </a:prstGeom>
          <a:noFill/>
        </p:spPr>
        <p:txBody>
          <a:bodyPr wrap="square" rtlCol="0">
            <a:noAutofit/>
          </a:bodyPr>
          <a:lstStyle>
            <a:lvl1pPr marL="0" indent="0" algn="l">
              <a:buNone/>
              <a:defRPr lang="zh-CN" altLang="en-US" sz="1500" dirty="0">
                <a:solidFill>
                  <a:schemeClr val="tx1">
                    <a:lumMod val="75000"/>
                    <a:lumOff val="25000"/>
                  </a:schemeClr>
                </a:solidFill>
                <a:latin typeface="Microsoft YaHei" charset="-122"/>
                <a:ea typeface="Microsoft YaHei" charset="-122"/>
                <a:cs typeface="Microsoft YaHei" charset="-122"/>
              </a:defRPr>
            </a:lvl1pPr>
          </a:lstStyle>
          <a:p>
            <a:pPr marL="228600" lvl="0" indent="-228600">
              <a:lnSpc>
                <a:spcPct val="150000"/>
              </a:lnSpc>
            </a:pPr>
            <a:r>
              <a:rPr kumimoji="1" lang="zh-CN" altLang="en-US" dirty="0"/>
              <a:t>单击此处输入正文文本内容</a:t>
            </a:r>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常规页-深色">
    <p:bg>
      <p:bgPr>
        <a:solidFill>
          <a:srgbClr val="232A36"/>
        </a:solidFill>
        <a:effectLst/>
      </p:bgPr>
    </p:bg>
    <p:spTree>
      <p:nvGrpSpPr>
        <p:cNvPr id="1" name=""/>
        <p:cNvGrpSpPr/>
        <p:nvPr/>
      </p:nvGrpSpPr>
      <p:grpSpPr>
        <a:xfrm>
          <a:off x="0" y="0"/>
          <a:ext cx="0" cy="0"/>
          <a:chOff x="0" y="0"/>
          <a:chExt cx="0" cy="0"/>
        </a:xfrm>
      </p:grpSpPr>
      <p:sp>
        <p:nvSpPr>
          <p:cNvPr id="1049574" name="矩形 6"/>
          <p:cNvSpPr/>
          <p:nvPr/>
        </p:nvSpPr>
        <p:spPr bwMode="auto">
          <a:xfrm>
            <a:off x="-107496" y="368300"/>
            <a:ext cx="263071" cy="539750"/>
          </a:xfrm>
          <a:prstGeom prst="rect">
            <a:avLst/>
          </a:prstGeom>
          <a:gradFill>
            <a:gsLst>
              <a:gs pos="0">
                <a:srgbClr val="0992BB"/>
              </a:gs>
              <a:gs pos="72000">
                <a:srgbClr val="1DAFB9"/>
              </a:gs>
              <a:gs pos="100000">
                <a:srgbClr val="30C9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75" name="文本占位符 15"/>
          <p:cNvSpPr>
            <a:spLocks noGrp="1"/>
          </p:cNvSpPr>
          <p:nvPr userDrawn="1">
            <p:ph type="body" sz="quarter" idx="11" hasCustomPrompt="1"/>
          </p:nvPr>
        </p:nvSpPr>
        <p:spPr>
          <a:xfrm>
            <a:off x="249077" y="665466"/>
            <a:ext cx="1709122" cy="313932"/>
          </a:xfrm>
          <a:prstGeom prst="rect">
            <a:avLst/>
          </a:prstGeom>
          <a:noFill/>
        </p:spPr>
        <p:txBody>
          <a:bodyPr wrap="none" rtlCol="0">
            <a:spAutoFit/>
          </a:bodyPr>
          <a:lstStyle>
            <a:lvl1pPr marL="0" indent="0">
              <a:buNone/>
              <a:defRPr lang="zh-CN" altLang="en-US" sz="1600" kern="0" dirty="0" smtClean="0">
                <a:solidFill>
                  <a:schemeClr val="tx2">
                    <a:lumMod val="60000"/>
                    <a:lumOff val="40000"/>
                  </a:schemeClr>
                </a:solidFill>
                <a:latin typeface="微软雅黑" panose="020B0503020204020204" pitchFamily="34" charset="-122"/>
                <a:ea typeface="微软雅黑" panose="020B0503020204020204" pitchFamily="34" charset="-122"/>
                <a:cs typeface="Helvetica Neue"/>
              </a:defRPr>
            </a:lvl1pPr>
          </a:lstStyle>
          <a:p>
            <a:pPr marL="0" lvl="0" hangingPunct="0"/>
            <a:r>
              <a:rPr kumimoji="1" lang="zh-CN" altLang="en-US" dirty="0"/>
              <a:t>说明文字</a:t>
            </a:r>
            <a:r>
              <a:rPr kumimoji="1" lang="en-US" altLang="zh-CN" dirty="0"/>
              <a:t>/</a:t>
            </a:r>
            <a:r>
              <a:rPr kumimoji="1" lang="zh-CN" altLang="en-US" dirty="0"/>
              <a:t>副标题</a:t>
            </a:r>
          </a:p>
        </p:txBody>
      </p:sp>
      <p:sp>
        <p:nvSpPr>
          <p:cNvPr id="1049576" name="标题 9"/>
          <p:cNvSpPr>
            <a:spLocks noGrp="1"/>
          </p:cNvSpPr>
          <p:nvPr>
            <p:ph type="title" hasCustomPrompt="1"/>
          </p:nvPr>
        </p:nvSpPr>
        <p:spPr>
          <a:xfrm>
            <a:off x="239029" y="330312"/>
            <a:ext cx="5761037" cy="346075"/>
          </a:xfrm>
          <a:prstGeom prst="rect">
            <a:avLst/>
          </a:prstGeom>
        </p:spPr>
        <p:txBody>
          <a:bodyPr/>
          <a:lstStyle>
            <a:lvl1pPr>
              <a:defRPr>
                <a:solidFill>
                  <a:schemeClr val="bg1"/>
                </a:solidFill>
              </a:defRPr>
            </a:lvl1pPr>
          </a:lstStyle>
          <a:p>
            <a:r>
              <a:rPr kumimoji="1" lang="zh-CN" altLang="en-US" dirty="0"/>
              <a:t>当前页标题</a:t>
            </a:r>
          </a:p>
        </p:txBody>
      </p:sp>
      <p:sp>
        <p:nvSpPr>
          <p:cNvPr id="1049577" name="文本占位符 13"/>
          <p:cNvSpPr>
            <a:spLocks noGrp="1"/>
          </p:cNvSpPr>
          <p:nvPr>
            <p:ph type="body" sz="quarter" idx="12" hasCustomPrompt="1"/>
          </p:nvPr>
        </p:nvSpPr>
        <p:spPr>
          <a:xfrm>
            <a:off x="2584938" y="2233246"/>
            <a:ext cx="7297616" cy="3024553"/>
          </a:xfrm>
          <a:prstGeom prst="rect">
            <a:avLst/>
          </a:prstGeom>
          <a:noFill/>
        </p:spPr>
        <p:txBody>
          <a:bodyPr wrap="square" rtlCol="0">
            <a:noAutofit/>
          </a:bodyPr>
          <a:lstStyle>
            <a:lvl1pPr marL="0" indent="0" algn="l">
              <a:buNone/>
              <a:defRPr lang="zh-CN" altLang="en-US" sz="1500" dirty="0">
                <a:solidFill>
                  <a:schemeClr val="bg1"/>
                </a:solidFill>
                <a:latin typeface="Microsoft YaHei" charset="-122"/>
                <a:ea typeface="Microsoft YaHei" charset="-122"/>
                <a:cs typeface="Microsoft YaHei" charset="-122"/>
              </a:defRPr>
            </a:lvl1pPr>
          </a:lstStyle>
          <a:p>
            <a:pPr marL="228600" lvl="0" indent="-228600">
              <a:lnSpc>
                <a:spcPct val="150000"/>
              </a:lnSpc>
            </a:pPr>
            <a:r>
              <a:rPr kumimoji="1" lang="zh-CN" altLang="en-US" dirty="0"/>
              <a:t>单击此处输入正文文本内容</a:t>
            </a:r>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nvPicPr>
        <p:blipFill>
          <a:blip r:embed="rId2"/>
          <a:stretch>
            <a:fillRect/>
          </a:stretch>
        </p:blipFill>
        <p:spPr>
          <a:xfrm>
            <a:off x="-2949060" y="0"/>
            <a:ext cx="10287000" cy="6858000"/>
          </a:xfrm>
          <a:prstGeom prst="rect">
            <a:avLst/>
          </a:prstGeom>
        </p:spPr>
      </p:pic>
      <p:grpSp>
        <p:nvGrpSpPr>
          <p:cNvPr id="44" name="组 9"/>
          <p:cNvGrpSpPr/>
          <p:nvPr userDrawn="1"/>
        </p:nvGrpSpPr>
        <p:grpSpPr>
          <a:xfrm>
            <a:off x="2671302" y="0"/>
            <a:ext cx="13845573" cy="6858000"/>
            <a:chOff x="-4300501" y="0"/>
            <a:chExt cx="13845573" cy="6858000"/>
          </a:xfrm>
        </p:grpSpPr>
        <p:sp>
          <p:nvSpPr>
            <p:cNvPr id="1048576" name="dark"/>
            <p:cNvSpPr/>
            <p:nvPr/>
          </p:nvSpPr>
          <p:spPr>
            <a:xfrm>
              <a:off x="-4300501" y="0"/>
              <a:ext cx="13828641" cy="6858000"/>
            </a:xfrm>
            <a:prstGeom prst="parallelogram">
              <a:avLst>
                <a:gd name="adj" fmla="val 33307"/>
              </a:avLst>
            </a:prstGeom>
            <a:gradFill>
              <a:gsLst>
                <a:gs pos="0">
                  <a:srgbClr val="24384E"/>
                </a:gs>
                <a:gs pos="100000">
                  <a:srgbClr val="232A3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577" name="pattern"/>
            <p:cNvSpPr/>
            <p:nvPr/>
          </p:nvSpPr>
          <p:spPr>
            <a:xfrm>
              <a:off x="-4283569" y="0"/>
              <a:ext cx="13828641" cy="6858000"/>
            </a:xfrm>
            <a:prstGeom prst="parallelogram">
              <a:avLst>
                <a:gd name="adj" fmla="val 33307"/>
              </a:avLst>
            </a:prstGeom>
            <a:blipFill dpi="0" rotWithShape="1">
              <a:blip r:embed="rId3">
                <a:alphaModFix amt="2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8579" name="Title 1"/>
          <p:cNvSpPr txBox="1"/>
          <p:nvPr userDrawn="1"/>
        </p:nvSpPr>
        <p:spPr>
          <a:xfrm>
            <a:off x="6277882" y="5126041"/>
            <a:ext cx="3734600" cy="2855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1600" dirty="0" smtClean="0">
                <a:solidFill>
                  <a:schemeClr val="bg1"/>
                </a:solidFill>
                <a:latin typeface="Microsoft YaHei Light" charset="-122"/>
                <a:ea typeface="Microsoft YaHei Light" charset="-122"/>
                <a:cs typeface="Microsoft YaHei Light" charset="-122"/>
              </a:rPr>
              <a:t>杭州七芽区块链科技</a:t>
            </a:r>
            <a:r>
              <a:rPr lang="zh-CN" altLang="en-US" sz="1600" dirty="0">
                <a:solidFill>
                  <a:schemeClr val="bg1"/>
                </a:solidFill>
                <a:latin typeface="Microsoft YaHei Light" charset="-122"/>
                <a:ea typeface="Microsoft YaHei Light" charset="-122"/>
                <a:cs typeface="Microsoft YaHei Light" charset="-122"/>
              </a:rPr>
              <a:t>有限公司</a:t>
            </a:r>
            <a:endParaRPr lang="en-US" sz="1600" dirty="0">
              <a:solidFill>
                <a:schemeClr val="bg1"/>
              </a:solidFill>
              <a:latin typeface="Microsoft YaHei Light" charset="-122"/>
              <a:ea typeface="Microsoft YaHei Light" charset="-122"/>
              <a:cs typeface="Microsoft YaHei Light" charset="-122"/>
            </a:endParaRPr>
          </a:p>
        </p:txBody>
      </p:sp>
      <p:sp>
        <p:nvSpPr>
          <p:cNvPr id="1048580" name="theme"/>
          <p:cNvSpPr/>
          <p:nvPr userDrawn="1"/>
        </p:nvSpPr>
        <p:spPr>
          <a:xfrm>
            <a:off x="4599" y="-5564"/>
            <a:ext cx="4948883" cy="6858000"/>
          </a:xfrm>
          <a:prstGeom prst="parallelogram">
            <a:avLst>
              <a:gd name="adj" fmla="val 45926"/>
            </a:avLst>
          </a:prstGeom>
          <a:gradFill>
            <a:gsLst>
              <a:gs pos="0">
                <a:srgbClr val="30C9B8"/>
              </a:gs>
              <a:gs pos="100000">
                <a:srgbClr val="0992BB">
                  <a:alpha val="84706"/>
                </a:srgb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581" name="white"/>
          <p:cNvSpPr/>
          <p:nvPr userDrawn="1"/>
        </p:nvSpPr>
        <p:spPr>
          <a:xfrm>
            <a:off x="-2669943" y="0"/>
            <a:ext cx="4948883" cy="6858000"/>
          </a:xfrm>
          <a:prstGeom prst="parallelogram">
            <a:avLst>
              <a:gd name="adj" fmla="val 45926"/>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582" name="文本框 27"/>
          <p:cNvSpPr txBox="1"/>
          <p:nvPr userDrawn="1"/>
        </p:nvSpPr>
        <p:spPr>
          <a:xfrm>
            <a:off x="1705920" y="3284538"/>
            <a:ext cx="8306562" cy="861774"/>
          </a:xfrm>
          <a:prstGeom prst="rect">
            <a:avLst/>
          </a:prstGeom>
          <a:noFill/>
        </p:spPr>
        <p:txBody>
          <a:bodyPr wrap="square" rtlCol="0">
            <a:spAutoFit/>
          </a:bodyPr>
          <a:lstStyle/>
          <a:p>
            <a:pPr algn="r">
              <a:lnSpc>
                <a:spcPts val="6000"/>
              </a:lnSpc>
            </a:pPr>
            <a:r>
              <a:rPr lang="en-US" altLang="zh-CN" sz="6000" b="1" dirty="0">
                <a:solidFill>
                  <a:schemeClr val="bg1">
                    <a:alpha val="5000"/>
                  </a:schemeClr>
                </a:solidFill>
                <a:latin typeface="微软雅黑" panose="020B0503020204020204" pitchFamily="34" charset="-122"/>
                <a:ea typeface="微软雅黑" panose="020B0503020204020204" pitchFamily="34" charset="-122"/>
              </a:rPr>
              <a:t>Thank</a:t>
            </a:r>
            <a:r>
              <a:rPr lang="zh-CN" altLang="en-US" sz="6000" b="1" dirty="0">
                <a:solidFill>
                  <a:schemeClr val="bg1">
                    <a:alpha val="5000"/>
                  </a:schemeClr>
                </a:solidFill>
                <a:latin typeface="微软雅黑" panose="020B0503020204020204" pitchFamily="34" charset="-122"/>
                <a:ea typeface="微软雅黑" panose="020B0503020204020204" pitchFamily="34" charset="-122"/>
              </a:rPr>
              <a:t> </a:t>
            </a:r>
            <a:r>
              <a:rPr lang="en-US" altLang="zh-CN" sz="6000" b="1" dirty="0">
                <a:solidFill>
                  <a:schemeClr val="bg1">
                    <a:alpha val="5000"/>
                  </a:schemeClr>
                </a:solidFill>
                <a:latin typeface="微软雅黑" panose="020B0503020204020204" pitchFamily="34" charset="-122"/>
                <a:ea typeface="微软雅黑" panose="020B0503020204020204" pitchFamily="34" charset="-122"/>
              </a:rPr>
              <a:t>You</a:t>
            </a:r>
            <a:endParaRPr lang="zh-CN" altLang="en-US" sz="6000" b="1" dirty="0">
              <a:solidFill>
                <a:schemeClr val="bg1">
                  <a:alpha val="5000"/>
                </a:schemeClr>
              </a:solidFill>
              <a:latin typeface="微软雅黑" panose="020B0503020204020204" pitchFamily="34" charset="-122"/>
              <a:ea typeface="微软雅黑" panose="020B0503020204020204" pitchFamily="34" charset="-122"/>
            </a:endParaRPr>
          </a:p>
        </p:txBody>
      </p:sp>
      <p:sp>
        <p:nvSpPr>
          <p:cNvPr id="1048583" name="标题 17"/>
          <p:cNvSpPr>
            <a:spLocks noGrp="1"/>
          </p:cNvSpPr>
          <p:nvPr>
            <p:ph type="title" hasCustomPrompt="1"/>
          </p:nvPr>
        </p:nvSpPr>
        <p:spPr>
          <a:xfrm>
            <a:off x="4726625" y="2901582"/>
            <a:ext cx="5257800" cy="542925"/>
          </a:xfrm>
          <a:prstGeom prst="rect">
            <a:avLst/>
          </a:prstGeom>
        </p:spPr>
        <p:txBody>
          <a:bodyPr/>
          <a:lstStyle>
            <a:lvl1pPr marL="0" algn="r" defTabSz="914400" rtl="0" eaLnBrk="1" latinLnBrk="0" hangingPunct="1">
              <a:lnSpc>
                <a:spcPct val="90000"/>
              </a:lnSpc>
              <a:spcBef>
                <a:spcPct val="0"/>
              </a:spcBef>
              <a:buNone/>
              <a:defRPr kumimoji="1" lang="zh-CN" altLang="en-US" sz="3200" kern="1200" dirty="0">
                <a:solidFill>
                  <a:schemeClr val="bg1"/>
                </a:solidFill>
                <a:latin typeface="微软雅黑" panose="020B0503020204020204" pitchFamily="34" charset="-122"/>
                <a:ea typeface="微软雅黑" panose="020B0503020204020204" pitchFamily="34" charset="-122"/>
                <a:cs typeface="FZZhengHeiS-DB-GB" charset="-122"/>
              </a:defRPr>
            </a:lvl1pPr>
          </a:lstStyle>
          <a:p>
            <a:r>
              <a:rPr kumimoji="1" lang="zh-CN" altLang="en-US" dirty="0"/>
              <a:t>单击此处编辑结语</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withEffect" p14:presetBounceEnd="50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50000">
                                          <p:cBhvr additive="base">
                                            <p:cTn id="7" dur="1800" fill="hold"/>
                                            <p:tgtEl>
                                              <p:spTgt spid="44"/>
                                            </p:tgtEl>
                                            <p:attrNameLst>
                                              <p:attrName>ppt_x</p:attrName>
                                            </p:attrNameLst>
                                          </p:cBhvr>
                                          <p:tavLst>
                                            <p:tav tm="0">
                                              <p:val>
                                                <p:strVal val="0-#ppt_w/2"/>
                                              </p:val>
                                            </p:tav>
                                            <p:tav tm="100000">
                                              <p:val>
                                                <p:strVal val="#ppt_x"/>
                                              </p:val>
                                            </p:tav>
                                          </p:tavLst>
                                        </p:anim>
                                        <p:anim calcmode="lin" valueType="num" p14:bounceEnd="50000">
                                          <p:cBhvr additive="base">
                                            <p:cTn id="8" dur="1800" fill="hold"/>
                                            <p:tgtEl>
                                              <p:spTgt spid="4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0"/>
                                      </p:stCondLst>
                                      <p:childTnLst>
                                        <p:set>
                                          <p:cBhvr>
                                            <p:cTn id="10" dur="1" fill="hold">
                                              <p:stCondLst>
                                                <p:cond delay="0"/>
                                              </p:stCondLst>
                                            </p:cTn>
                                            <p:tgtEl>
                                              <p:spTgt spid="1048579"/>
                                            </p:tgtEl>
                                            <p:attrNameLst>
                                              <p:attrName>style.visibility</p:attrName>
                                            </p:attrNameLst>
                                          </p:cBhvr>
                                          <p:to>
                                            <p:strVal val="visible"/>
                                          </p:to>
                                        </p:set>
                                        <p:animEffect transition="in" filter="fade">
                                          <p:cBhvr>
                                            <p:cTn id="11" dur="700"/>
                                            <p:tgtEl>
                                              <p:spTgt spid="1048579"/>
                                            </p:tgtEl>
                                          </p:cBhvr>
                                        </p:animEffect>
                                        <p:anim calcmode="lin" valueType="num">
                                          <p:cBhvr>
                                            <p:cTn id="12" dur="700" fill="hold"/>
                                            <p:tgtEl>
                                              <p:spTgt spid="1048579"/>
                                            </p:tgtEl>
                                            <p:attrNameLst>
                                              <p:attrName>ppt_x</p:attrName>
                                            </p:attrNameLst>
                                          </p:cBhvr>
                                          <p:tavLst>
                                            <p:tav tm="0">
                                              <p:val>
                                                <p:strVal val="#ppt_x"/>
                                              </p:val>
                                            </p:tav>
                                            <p:tav tm="100000">
                                              <p:val>
                                                <p:strVal val="#ppt_x"/>
                                              </p:val>
                                            </p:tav>
                                          </p:tavLst>
                                        </p:anim>
                                        <p:anim calcmode="lin" valueType="num">
                                          <p:cBhvr>
                                            <p:cTn id="13" dur="700" fill="hold"/>
                                            <p:tgtEl>
                                              <p:spTgt spid="1048579"/>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097152"/>
                                            </p:tgtEl>
                                            <p:attrNameLst>
                                              <p:attrName>style.visibility</p:attrName>
                                            </p:attrNameLst>
                                          </p:cBhvr>
                                          <p:to>
                                            <p:strVal val="visible"/>
                                          </p:to>
                                        </p:set>
                                        <p:animEffect transition="in" filter="fade">
                                          <p:cBhvr>
                                            <p:cTn id="16" dur="500"/>
                                            <p:tgtEl>
                                              <p:spTgt spid="2097152"/>
                                            </p:tgtEl>
                                          </p:cBhvr>
                                        </p:animEffect>
                                      </p:childTnLst>
                                    </p:cTn>
                                  </p:par>
                                  <p:par>
                                    <p:cTn id="17" presetID="2" presetClass="entr" presetSubtype="8" accel="50000" decel="50000" fill="hold" grpId="0" nodeType="withEffect">
                                      <p:stCondLst>
                                        <p:cond delay="400"/>
                                      </p:stCondLst>
                                      <p:childTnLst>
                                        <p:set>
                                          <p:cBhvr>
                                            <p:cTn id="18" dur="1" fill="hold">
                                              <p:stCondLst>
                                                <p:cond delay="0"/>
                                              </p:stCondLst>
                                            </p:cTn>
                                            <p:tgtEl>
                                              <p:spTgt spid="1048581"/>
                                            </p:tgtEl>
                                            <p:attrNameLst>
                                              <p:attrName>style.visibility</p:attrName>
                                            </p:attrNameLst>
                                          </p:cBhvr>
                                          <p:to>
                                            <p:strVal val="visible"/>
                                          </p:to>
                                        </p:set>
                                        <p:anim calcmode="lin" valueType="num">
                                          <p:cBhvr additive="base">
                                            <p:cTn id="19" dur="1000" fill="hold"/>
                                            <p:tgtEl>
                                              <p:spTgt spid="1048581"/>
                                            </p:tgtEl>
                                            <p:attrNameLst>
                                              <p:attrName>ppt_x</p:attrName>
                                            </p:attrNameLst>
                                          </p:cBhvr>
                                          <p:tavLst>
                                            <p:tav tm="0">
                                              <p:val>
                                                <p:strVal val="0-#ppt_w/2"/>
                                              </p:val>
                                            </p:tav>
                                            <p:tav tm="100000">
                                              <p:val>
                                                <p:strVal val="#ppt_x"/>
                                              </p:val>
                                            </p:tav>
                                          </p:tavLst>
                                        </p:anim>
                                        <p:anim calcmode="lin" valueType="num">
                                          <p:cBhvr additive="base">
                                            <p:cTn id="20" dur="1000" fill="hold"/>
                                            <p:tgtEl>
                                              <p:spTgt spid="1048581"/>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400"/>
                                      </p:stCondLst>
                                      <p:childTnLst>
                                        <p:set>
                                          <p:cBhvr>
                                            <p:cTn id="22" dur="1" fill="hold">
                                              <p:stCondLst>
                                                <p:cond delay="0"/>
                                              </p:stCondLst>
                                            </p:cTn>
                                            <p:tgtEl>
                                              <p:spTgt spid="1048580"/>
                                            </p:tgtEl>
                                            <p:attrNameLst>
                                              <p:attrName>style.visibility</p:attrName>
                                            </p:attrNameLst>
                                          </p:cBhvr>
                                          <p:to>
                                            <p:strVal val="visible"/>
                                          </p:to>
                                        </p:set>
                                        <p:anim calcmode="lin" valueType="num">
                                          <p:cBhvr additive="base">
                                            <p:cTn id="23" dur="1000" fill="hold"/>
                                            <p:tgtEl>
                                              <p:spTgt spid="1048580"/>
                                            </p:tgtEl>
                                            <p:attrNameLst>
                                              <p:attrName>ppt_x</p:attrName>
                                            </p:attrNameLst>
                                          </p:cBhvr>
                                          <p:tavLst>
                                            <p:tav tm="0">
                                              <p:val>
                                                <p:strVal val="0-#ppt_w/2"/>
                                              </p:val>
                                            </p:tav>
                                            <p:tav tm="100000">
                                              <p:val>
                                                <p:strVal val="#ppt_x"/>
                                              </p:val>
                                            </p:tav>
                                          </p:tavLst>
                                        </p:anim>
                                        <p:anim calcmode="lin" valueType="num">
                                          <p:cBhvr additive="base">
                                            <p:cTn id="24" dur="1000" fill="hold"/>
                                            <p:tgtEl>
                                              <p:spTgt spid="1048580"/>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400"/>
                                      </p:stCondLst>
                                      <p:childTnLst>
                                        <p:set>
                                          <p:cBhvr>
                                            <p:cTn id="26" dur="1" fill="hold">
                                              <p:stCondLst>
                                                <p:cond delay="0"/>
                                              </p:stCondLst>
                                            </p:cTn>
                                            <p:tgtEl>
                                              <p:spTgt spid="1048583"/>
                                            </p:tgtEl>
                                            <p:attrNameLst>
                                              <p:attrName>style.visibility</p:attrName>
                                            </p:attrNameLst>
                                          </p:cBhvr>
                                          <p:to>
                                            <p:strVal val="visible"/>
                                          </p:to>
                                        </p:set>
                                        <p:animEffect transition="in" filter="fade">
                                          <p:cBhvr>
                                            <p:cTn id="27" dur="700"/>
                                            <p:tgtEl>
                                              <p:spTgt spid="1048583"/>
                                            </p:tgtEl>
                                          </p:cBhvr>
                                        </p:animEffect>
                                        <p:anim calcmode="lin" valueType="num">
                                          <p:cBhvr>
                                            <p:cTn id="28" dur="700" fill="hold"/>
                                            <p:tgtEl>
                                              <p:spTgt spid="1048583"/>
                                            </p:tgtEl>
                                            <p:attrNameLst>
                                              <p:attrName>ppt_x</p:attrName>
                                            </p:attrNameLst>
                                          </p:cBhvr>
                                          <p:tavLst>
                                            <p:tav tm="0">
                                              <p:val>
                                                <p:strVal val="#ppt_x"/>
                                              </p:val>
                                            </p:tav>
                                            <p:tav tm="100000">
                                              <p:val>
                                                <p:strVal val="#ppt_x"/>
                                              </p:val>
                                            </p:tav>
                                          </p:tavLst>
                                        </p:anim>
                                        <p:anim calcmode="lin" valueType="num">
                                          <p:cBhvr>
                                            <p:cTn id="29" dur="700" fill="hold"/>
                                            <p:tgtEl>
                                              <p:spTgt spid="10485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9" grpId="0"/>
          <p:bldP spid="1048580" grpId="0" animBg="1"/>
          <p:bldP spid="1048581" grpId="0" animBg="1"/>
          <p:bldP spid="10485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800" fill="hold"/>
                                            <p:tgtEl>
                                              <p:spTgt spid="44"/>
                                            </p:tgtEl>
                                            <p:attrNameLst>
                                              <p:attrName>ppt_x</p:attrName>
                                            </p:attrNameLst>
                                          </p:cBhvr>
                                          <p:tavLst>
                                            <p:tav tm="0">
                                              <p:val>
                                                <p:strVal val="0-#ppt_w/2"/>
                                              </p:val>
                                            </p:tav>
                                            <p:tav tm="100000">
                                              <p:val>
                                                <p:strVal val="#ppt_x"/>
                                              </p:val>
                                            </p:tav>
                                          </p:tavLst>
                                        </p:anim>
                                        <p:anim calcmode="lin" valueType="num">
                                          <p:cBhvr additive="base">
                                            <p:cTn id="8" dur="1800" fill="hold"/>
                                            <p:tgtEl>
                                              <p:spTgt spid="4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0"/>
                                      </p:stCondLst>
                                      <p:childTnLst>
                                        <p:set>
                                          <p:cBhvr>
                                            <p:cTn id="10" dur="1" fill="hold">
                                              <p:stCondLst>
                                                <p:cond delay="0"/>
                                              </p:stCondLst>
                                            </p:cTn>
                                            <p:tgtEl>
                                              <p:spTgt spid="1048579"/>
                                            </p:tgtEl>
                                            <p:attrNameLst>
                                              <p:attrName>style.visibility</p:attrName>
                                            </p:attrNameLst>
                                          </p:cBhvr>
                                          <p:to>
                                            <p:strVal val="visible"/>
                                          </p:to>
                                        </p:set>
                                        <p:animEffect transition="in" filter="fade">
                                          <p:cBhvr>
                                            <p:cTn id="11" dur="700"/>
                                            <p:tgtEl>
                                              <p:spTgt spid="1048579"/>
                                            </p:tgtEl>
                                          </p:cBhvr>
                                        </p:animEffect>
                                        <p:anim calcmode="lin" valueType="num">
                                          <p:cBhvr>
                                            <p:cTn id="12" dur="700" fill="hold"/>
                                            <p:tgtEl>
                                              <p:spTgt spid="1048579"/>
                                            </p:tgtEl>
                                            <p:attrNameLst>
                                              <p:attrName>ppt_x</p:attrName>
                                            </p:attrNameLst>
                                          </p:cBhvr>
                                          <p:tavLst>
                                            <p:tav tm="0">
                                              <p:val>
                                                <p:strVal val="#ppt_x"/>
                                              </p:val>
                                            </p:tav>
                                            <p:tav tm="100000">
                                              <p:val>
                                                <p:strVal val="#ppt_x"/>
                                              </p:val>
                                            </p:tav>
                                          </p:tavLst>
                                        </p:anim>
                                        <p:anim calcmode="lin" valueType="num">
                                          <p:cBhvr>
                                            <p:cTn id="13" dur="700" fill="hold"/>
                                            <p:tgtEl>
                                              <p:spTgt spid="1048579"/>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097152"/>
                                            </p:tgtEl>
                                            <p:attrNameLst>
                                              <p:attrName>style.visibility</p:attrName>
                                            </p:attrNameLst>
                                          </p:cBhvr>
                                          <p:to>
                                            <p:strVal val="visible"/>
                                          </p:to>
                                        </p:set>
                                        <p:animEffect transition="in" filter="fade">
                                          <p:cBhvr>
                                            <p:cTn id="16" dur="500"/>
                                            <p:tgtEl>
                                              <p:spTgt spid="2097152"/>
                                            </p:tgtEl>
                                          </p:cBhvr>
                                        </p:animEffect>
                                      </p:childTnLst>
                                    </p:cTn>
                                  </p:par>
                                  <p:par>
                                    <p:cTn id="17" presetID="2" presetClass="entr" presetSubtype="8" accel="50000" decel="50000" fill="hold" grpId="0" nodeType="withEffect">
                                      <p:stCondLst>
                                        <p:cond delay="400"/>
                                      </p:stCondLst>
                                      <p:childTnLst>
                                        <p:set>
                                          <p:cBhvr>
                                            <p:cTn id="18" dur="1" fill="hold">
                                              <p:stCondLst>
                                                <p:cond delay="0"/>
                                              </p:stCondLst>
                                            </p:cTn>
                                            <p:tgtEl>
                                              <p:spTgt spid="1048581"/>
                                            </p:tgtEl>
                                            <p:attrNameLst>
                                              <p:attrName>style.visibility</p:attrName>
                                            </p:attrNameLst>
                                          </p:cBhvr>
                                          <p:to>
                                            <p:strVal val="visible"/>
                                          </p:to>
                                        </p:set>
                                        <p:anim calcmode="lin" valueType="num">
                                          <p:cBhvr additive="base">
                                            <p:cTn id="19" dur="1000" fill="hold"/>
                                            <p:tgtEl>
                                              <p:spTgt spid="1048581"/>
                                            </p:tgtEl>
                                            <p:attrNameLst>
                                              <p:attrName>ppt_x</p:attrName>
                                            </p:attrNameLst>
                                          </p:cBhvr>
                                          <p:tavLst>
                                            <p:tav tm="0">
                                              <p:val>
                                                <p:strVal val="0-#ppt_w/2"/>
                                              </p:val>
                                            </p:tav>
                                            <p:tav tm="100000">
                                              <p:val>
                                                <p:strVal val="#ppt_x"/>
                                              </p:val>
                                            </p:tav>
                                          </p:tavLst>
                                        </p:anim>
                                        <p:anim calcmode="lin" valueType="num">
                                          <p:cBhvr additive="base">
                                            <p:cTn id="20" dur="1000" fill="hold"/>
                                            <p:tgtEl>
                                              <p:spTgt spid="1048581"/>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400"/>
                                      </p:stCondLst>
                                      <p:childTnLst>
                                        <p:set>
                                          <p:cBhvr>
                                            <p:cTn id="22" dur="1" fill="hold">
                                              <p:stCondLst>
                                                <p:cond delay="0"/>
                                              </p:stCondLst>
                                            </p:cTn>
                                            <p:tgtEl>
                                              <p:spTgt spid="1048580"/>
                                            </p:tgtEl>
                                            <p:attrNameLst>
                                              <p:attrName>style.visibility</p:attrName>
                                            </p:attrNameLst>
                                          </p:cBhvr>
                                          <p:to>
                                            <p:strVal val="visible"/>
                                          </p:to>
                                        </p:set>
                                        <p:anim calcmode="lin" valueType="num">
                                          <p:cBhvr additive="base">
                                            <p:cTn id="23" dur="1000" fill="hold"/>
                                            <p:tgtEl>
                                              <p:spTgt spid="1048580"/>
                                            </p:tgtEl>
                                            <p:attrNameLst>
                                              <p:attrName>ppt_x</p:attrName>
                                            </p:attrNameLst>
                                          </p:cBhvr>
                                          <p:tavLst>
                                            <p:tav tm="0">
                                              <p:val>
                                                <p:strVal val="0-#ppt_w/2"/>
                                              </p:val>
                                            </p:tav>
                                            <p:tav tm="100000">
                                              <p:val>
                                                <p:strVal val="#ppt_x"/>
                                              </p:val>
                                            </p:tav>
                                          </p:tavLst>
                                        </p:anim>
                                        <p:anim calcmode="lin" valueType="num">
                                          <p:cBhvr additive="base">
                                            <p:cTn id="24" dur="1000" fill="hold"/>
                                            <p:tgtEl>
                                              <p:spTgt spid="1048580"/>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400"/>
                                      </p:stCondLst>
                                      <p:childTnLst>
                                        <p:set>
                                          <p:cBhvr>
                                            <p:cTn id="26" dur="1" fill="hold">
                                              <p:stCondLst>
                                                <p:cond delay="0"/>
                                              </p:stCondLst>
                                            </p:cTn>
                                            <p:tgtEl>
                                              <p:spTgt spid="1048583"/>
                                            </p:tgtEl>
                                            <p:attrNameLst>
                                              <p:attrName>style.visibility</p:attrName>
                                            </p:attrNameLst>
                                          </p:cBhvr>
                                          <p:to>
                                            <p:strVal val="visible"/>
                                          </p:to>
                                        </p:set>
                                        <p:animEffect transition="in" filter="fade">
                                          <p:cBhvr>
                                            <p:cTn id="27" dur="700"/>
                                            <p:tgtEl>
                                              <p:spTgt spid="1048583"/>
                                            </p:tgtEl>
                                          </p:cBhvr>
                                        </p:animEffect>
                                        <p:anim calcmode="lin" valueType="num">
                                          <p:cBhvr>
                                            <p:cTn id="28" dur="700" fill="hold"/>
                                            <p:tgtEl>
                                              <p:spTgt spid="1048583"/>
                                            </p:tgtEl>
                                            <p:attrNameLst>
                                              <p:attrName>ppt_x</p:attrName>
                                            </p:attrNameLst>
                                          </p:cBhvr>
                                          <p:tavLst>
                                            <p:tav tm="0">
                                              <p:val>
                                                <p:strVal val="#ppt_x"/>
                                              </p:val>
                                            </p:tav>
                                            <p:tav tm="100000">
                                              <p:val>
                                                <p:strVal val="#ppt_x"/>
                                              </p:val>
                                            </p:tav>
                                          </p:tavLst>
                                        </p:anim>
                                        <p:anim calcmode="lin" valueType="num">
                                          <p:cBhvr>
                                            <p:cTn id="29" dur="700" fill="hold"/>
                                            <p:tgtEl>
                                              <p:spTgt spid="10485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9" grpId="0"/>
          <p:bldP spid="1048580" grpId="0" animBg="1"/>
          <p:bldP spid="1048581" grpId="0" animBg="1"/>
          <p:bldP spid="1048583"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1049700" name="圆角矩形 2"/>
          <p:cNvSpPr/>
          <p:nvPr userDrawn="1"/>
        </p:nvSpPr>
        <p:spPr>
          <a:xfrm rot="16200000">
            <a:off x="7368088" y="-525029"/>
            <a:ext cx="1874273" cy="11082811"/>
          </a:xfrm>
          <a:prstGeom prst="roundRect">
            <a:avLst>
              <a:gd name="adj" fmla="val 50000"/>
            </a:avLst>
          </a:prstGeom>
          <a:solidFill>
            <a:srgbClr val="F9F9F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701" name="圆角矩形 3"/>
          <p:cNvSpPr/>
          <p:nvPr userDrawn="1"/>
        </p:nvSpPr>
        <p:spPr>
          <a:xfrm rot="16200000">
            <a:off x="7368089" y="-3006382"/>
            <a:ext cx="1874273" cy="11082811"/>
          </a:xfrm>
          <a:prstGeom prst="roundRect">
            <a:avLst>
              <a:gd name="adj" fmla="val 50000"/>
            </a:avLst>
          </a:prstGeom>
          <a:solidFill>
            <a:srgbClr val="F9F9F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51" name="组 1"/>
          <p:cNvGrpSpPr/>
          <p:nvPr userDrawn="1"/>
        </p:nvGrpSpPr>
        <p:grpSpPr>
          <a:xfrm>
            <a:off x="2504095" y="3926269"/>
            <a:ext cx="8697556" cy="2272200"/>
            <a:chOff x="2823408" y="3572888"/>
            <a:chExt cx="8697556" cy="2272200"/>
          </a:xfrm>
        </p:grpSpPr>
        <p:pic>
          <p:nvPicPr>
            <p:cNvPr id="2097573" name="图片 5"/>
            <p:cNvPicPr>
              <a:picLocks noChangeAspect="1"/>
            </p:cNvPicPr>
            <p:nvPr/>
          </p:nvPicPr>
          <p:blipFill>
            <a:blip r:embed="rId2" cstate="print"/>
            <a:stretch>
              <a:fillRect/>
            </a:stretch>
          </p:blipFill>
          <p:spPr>
            <a:xfrm>
              <a:off x="2823408" y="3572888"/>
              <a:ext cx="2355669" cy="2272200"/>
            </a:xfrm>
            <a:prstGeom prst="rect">
              <a:avLst/>
            </a:prstGeom>
          </p:spPr>
        </p:pic>
        <p:sp>
          <p:nvSpPr>
            <p:cNvPr id="1049702" name="Shape 244"/>
            <p:cNvSpPr/>
            <p:nvPr/>
          </p:nvSpPr>
          <p:spPr>
            <a:xfrm>
              <a:off x="5458215" y="3759112"/>
              <a:ext cx="1103651"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   </a:t>
              </a:r>
              <a:r>
                <a:rPr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明</a:t>
              </a:r>
              <a:endParaRPr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grpSp>
          <p:nvGrpSpPr>
            <p:cNvPr id="652" name="组 19"/>
            <p:cNvGrpSpPr/>
            <p:nvPr/>
          </p:nvGrpSpPr>
          <p:grpSpPr>
            <a:xfrm>
              <a:off x="6501105" y="3824745"/>
              <a:ext cx="640736" cy="276999"/>
              <a:chOff x="5327863" y="1321797"/>
              <a:chExt cx="640736" cy="276999"/>
            </a:xfrm>
          </p:grpSpPr>
          <p:sp>
            <p:nvSpPr>
              <p:cNvPr id="1049703" name="圆角矩形 9"/>
              <p:cNvSpPr/>
              <p:nvPr/>
            </p:nvSpPr>
            <p:spPr>
              <a:xfrm>
                <a:off x="5327863" y="1325005"/>
                <a:ext cx="640736" cy="27058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4" name="矩形 10"/>
              <p:cNvSpPr/>
              <p:nvPr/>
            </p:nvSpPr>
            <p:spPr>
              <a:xfrm>
                <a:off x="5388625" y="1321797"/>
                <a:ext cx="493084" cy="276999"/>
              </a:xfrm>
              <a:prstGeom prst="rect">
                <a:avLst/>
              </a:prstGeom>
            </p:spPr>
            <p:txBody>
              <a:bodyPr wrap="none">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FZZhengHeiS-DB-GB" charset="-122"/>
                  </a:rPr>
                  <a:t>CTO</a:t>
                </a:r>
                <a:endParaRPr lang="zh-CN" altLang="en-US" sz="1200" dirty="0">
                  <a:solidFill>
                    <a:schemeClr val="bg1"/>
                  </a:solidFill>
                </a:endParaRPr>
              </a:p>
            </p:txBody>
          </p:sp>
        </p:grpSp>
        <p:sp>
          <p:nvSpPr>
            <p:cNvPr id="1049705" name="矩形 8"/>
            <p:cNvSpPr/>
            <p:nvPr/>
          </p:nvSpPr>
          <p:spPr>
            <a:xfrm>
              <a:off x="5424964" y="4166504"/>
              <a:ext cx="6096000" cy="1332031"/>
            </a:xfrm>
            <a:prstGeom prst="rect">
              <a:avLst/>
            </a:prstGeom>
          </p:spPr>
          <p:txBody>
            <a:bodyPr>
              <a:spAutoFit/>
            </a:bodyPr>
            <a:lstStyle/>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北京大学博士、北京大学硕士</a:t>
              </a:r>
            </a:p>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中国航天软件研发中心云事业部高级架构师</a:t>
              </a:r>
            </a:p>
            <a:p>
              <a:pPr>
                <a:lnSpc>
                  <a:spcPct val="150000"/>
                </a:lnSpc>
                <a:defRPr sz="1100">
                  <a:solidFill>
                    <a:srgbClr val="FFFFFF"/>
                  </a:solidFill>
                  <a:latin typeface="+mn-lt"/>
                  <a:ea typeface="+mn-ea"/>
                  <a:cs typeface="+mn-cs"/>
                  <a:sym typeface="Helvetica"/>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年分布式、云平台开发与项目管理经验</a:t>
              </a:r>
            </a:p>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负责及参与了中国航天大数据、物联网、嵌入式操作系统等多个重大项目 </a:t>
              </a:r>
            </a:p>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已发表国际与国内学术会议论文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篇；已获国家发明专利授权</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sym typeface="Helvetica"/>
                </a:rPr>
                <a:t>项</a:t>
              </a:r>
            </a:p>
          </p:txBody>
        </p:sp>
      </p:grpSp>
      <p:grpSp>
        <p:nvGrpSpPr>
          <p:cNvPr id="653" name="组 3"/>
          <p:cNvGrpSpPr/>
          <p:nvPr userDrawn="1"/>
        </p:nvGrpSpPr>
        <p:grpSpPr>
          <a:xfrm>
            <a:off x="2504094" y="1446922"/>
            <a:ext cx="8697557" cy="2272200"/>
            <a:chOff x="2823407" y="1446922"/>
            <a:chExt cx="8697557" cy="2272200"/>
          </a:xfrm>
        </p:grpSpPr>
        <p:pic>
          <p:nvPicPr>
            <p:cNvPr id="2097574" name="图片 12"/>
            <p:cNvPicPr>
              <a:picLocks noChangeAspect="1"/>
            </p:cNvPicPr>
            <p:nvPr/>
          </p:nvPicPr>
          <p:blipFill>
            <a:blip r:embed="rId3" cstate="print"/>
            <a:stretch>
              <a:fillRect/>
            </a:stretch>
          </p:blipFill>
          <p:spPr>
            <a:xfrm>
              <a:off x="2823407" y="1446922"/>
              <a:ext cx="2355669" cy="2272200"/>
            </a:xfrm>
            <a:prstGeom prst="rect">
              <a:avLst/>
            </a:prstGeom>
          </p:spPr>
        </p:pic>
        <p:sp>
          <p:nvSpPr>
            <p:cNvPr id="1049706" name="Shape 244"/>
            <p:cNvSpPr/>
            <p:nvPr/>
          </p:nvSpPr>
          <p:spPr>
            <a:xfrm>
              <a:off x="5458215" y="1662455"/>
              <a:ext cx="894643"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阮安邦</a:t>
              </a:r>
              <a:endParaRPr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grpSp>
          <p:nvGrpSpPr>
            <p:cNvPr id="654" name="组 30"/>
            <p:cNvGrpSpPr/>
            <p:nvPr/>
          </p:nvGrpSpPr>
          <p:grpSpPr>
            <a:xfrm>
              <a:off x="6525575" y="1728088"/>
              <a:ext cx="640736" cy="276999"/>
              <a:chOff x="5105792" y="1321797"/>
              <a:chExt cx="640736" cy="276999"/>
            </a:xfrm>
          </p:grpSpPr>
          <p:sp>
            <p:nvSpPr>
              <p:cNvPr id="1049707" name="圆角矩形 16"/>
              <p:cNvSpPr/>
              <p:nvPr/>
            </p:nvSpPr>
            <p:spPr>
              <a:xfrm>
                <a:off x="5105792" y="1325005"/>
                <a:ext cx="640736" cy="27058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8" name="矩形 17"/>
              <p:cNvSpPr/>
              <p:nvPr/>
            </p:nvSpPr>
            <p:spPr>
              <a:xfrm>
                <a:off x="5179617" y="1321797"/>
                <a:ext cx="493084" cy="276999"/>
              </a:xfrm>
              <a:prstGeom prst="rect">
                <a:avLst/>
              </a:prstGeom>
            </p:spPr>
            <p:txBody>
              <a:bodyPr wrap="none">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cs typeface="FZZhengHeiS-DB-GB" charset="-122"/>
                  </a:rPr>
                  <a:t>CEO</a:t>
                </a:r>
                <a:endParaRPr lang="zh-CN" altLang="en-US" sz="1200" dirty="0">
                  <a:solidFill>
                    <a:schemeClr val="bg1"/>
                  </a:solidFill>
                </a:endParaRPr>
              </a:p>
            </p:txBody>
          </p:sp>
        </p:grpSp>
        <p:sp>
          <p:nvSpPr>
            <p:cNvPr id="1049709" name="矩形 15"/>
            <p:cNvSpPr/>
            <p:nvPr/>
          </p:nvSpPr>
          <p:spPr>
            <a:xfrm>
              <a:off x="5424964" y="2069847"/>
              <a:ext cx="6096000" cy="1361911"/>
            </a:xfrm>
            <a:prstGeom prst="rect">
              <a:avLst/>
            </a:prstGeom>
          </p:spPr>
          <p:txBody>
            <a:bodyPr>
              <a:spAutoFit/>
            </a:bodyPr>
            <a:lstStyle/>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牛津大学博士、北京大学硕士</a:t>
              </a:r>
            </a:p>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前牛津大学</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OeRC</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研究中心 可信云研究员</a:t>
              </a:r>
            </a:p>
            <a:p>
              <a:pPr>
                <a:lnSpc>
                  <a:spcPct val="150000"/>
                </a:lnSpc>
                <a:defRPr sz="1100">
                  <a:solidFill>
                    <a:srgbClr val="FFFFFF"/>
                  </a:solidFill>
                  <a:latin typeface="+mn-lt"/>
                  <a:ea typeface="+mn-ea"/>
                  <a:cs typeface="+mn-cs"/>
                  <a:sym typeface="Helvetica"/>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年可信计算、可信云平台科研经历</a:t>
              </a:r>
            </a:p>
            <a:p>
              <a:pPr>
                <a:lnSpc>
                  <a:spcPct val="150000"/>
                </a:lnSpc>
                <a:defRPr sz="1100">
                  <a:solidFill>
                    <a:srgbClr val="FFFFFF"/>
                  </a:solidFill>
                  <a:latin typeface="+mn-lt"/>
                  <a:ea typeface="+mn-ea"/>
                  <a:cs typeface="+mn-cs"/>
                  <a:sym typeface="Helvetica"/>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负责及参与多项欧盟重大云安全、大数据安全项目（</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FP7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EPSRC</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JACM</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可信云方向审稿人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500"/>
                                        <p:tgtEl>
                                          <p:spTgt spid="653"/>
                                        </p:tgtEl>
                                      </p:cBhvr>
                                    </p:animEffect>
                                    <p:anim calcmode="lin" valueType="num">
                                      <p:cBhvr>
                                        <p:cTn id="8" dur="500" fill="hold"/>
                                        <p:tgtEl>
                                          <p:spTgt spid="653"/>
                                        </p:tgtEl>
                                        <p:attrNameLst>
                                          <p:attrName>ppt_x</p:attrName>
                                        </p:attrNameLst>
                                      </p:cBhvr>
                                      <p:tavLst>
                                        <p:tav tm="0">
                                          <p:val>
                                            <p:strVal val="#ppt_x"/>
                                          </p:val>
                                        </p:tav>
                                        <p:tav tm="100000">
                                          <p:val>
                                            <p:strVal val="#ppt_x"/>
                                          </p:val>
                                        </p:tav>
                                      </p:tavLst>
                                    </p:anim>
                                    <p:anim calcmode="lin" valueType="num">
                                      <p:cBhvr>
                                        <p:cTn id="9" dur="500" fill="hold"/>
                                        <p:tgtEl>
                                          <p:spTgt spid="6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500"/>
                                        <p:tgtEl>
                                          <p:spTgt spid="651"/>
                                        </p:tgtEl>
                                      </p:cBhvr>
                                    </p:animEffect>
                                    <p:anim calcmode="lin" valueType="num">
                                      <p:cBhvr>
                                        <p:cTn id="13" dur="500" fill="hold"/>
                                        <p:tgtEl>
                                          <p:spTgt spid="651"/>
                                        </p:tgtEl>
                                        <p:attrNameLst>
                                          <p:attrName>ppt_x</p:attrName>
                                        </p:attrNameLst>
                                      </p:cBhvr>
                                      <p:tavLst>
                                        <p:tav tm="0">
                                          <p:val>
                                            <p:strVal val="#ppt_x"/>
                                          </p:val>
                                        </p:tav>
                                        <p:tav tm="100000">
                                          <p:val>
                                            <p:strVal val="#ppt_x"/>
                                          </p:val>
                                        </p:tav>
                                      </p:tavLst>
                                    </p:anim>
                                    <p:anim calcmode="lin" valueType="num">
                                      <p:cBhvr>
                                        <p:cTn id="14" dur="500" fill="hold"/>
                                        <p:tgtEl>
                                          <p:spTgt spid="6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80" r:id="rId8"/>
  </p:sldLayoutIdLst>
  <p:txStyles>
    <p:titleStyle>
      <a:lvl1pPr algn="l" defTabSz="914400" rtl="0" eaLnBrk="1" latinLnBrk="0" hangingPunct="1">
        <a:lnSpc>
          <a:spcPct val="90000"/>
        </a:lnSpc>
        <a:spcBef>
          <a:spcPct val="0"/>
        </a:spcBef>
        <a:buNone/>
        <a:defRPr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cs typeface="Helvetica Neue"/>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8.png"/><Relationship Id="rId7" Type="http://schemas.openxmlformats.org/officeDocument/2006/relationships/image" Target="../media/image51.png"/><Relationship Id="rId8"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57.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13.png"/><Relationship Id="rId7" Type="http://schemas.openxmlformats.org/officeDocument/2006/relationships/image" Target="../media/image4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1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27.png"/><Relationship Id="rId13" Type="http://schemas.openxmlformats.org/officeDocument/2006/relationships/image" Target="../media/image57.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13.png"/><Relationship Id="rId7" Type="http://schemas.openxmlformats.org/officeDocument/2006/relationships/image" Target="../media/image43.png"/><Relationship Id="rId8" Type="http://schemas.openxmlformats.org/officeDocument/2006/relationships/image" Target="../media/image58.png"/><Relationship Id="rId9" Type="http://schemas.openxmlformats.org/officeDocument/2006/relationships/image" Target="../media/image54.png"/><Relationship Id="rId10" Type="http://schemas.openxmlformats.org/officeDocument/2006/relationships/image" Target="../media/image55.png"/></Relationships>
</file>

<file path=ppt/slides/_rels/slide1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27.png"/><Relationship Id="rId13" Type="http://schemas.openxmlformats.org/officeDocument/2006/relationships/image" Target="../media/image57.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58.png"/><Relationship Id="rId5" Type="http://schemas.openxmlformats.org/officeDocument/2006/relationships/image" Target="../media/image24.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13.png"/><Relationship Id="rId9" Type="http://schemas.openxmlformats.org/officeDocument/2006/relationships/image" Target="../media/image54.png"/><Relationship Id="rId10" Type="http://schemas.openxmlformats.org/officeDocument/2006/relationships/image" Target="../media/image55.png"/></Relationships>
</file>

<file path=ppt/slides/_rels/slide15.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53.png"/><Relationship Id="rId9" Type="http://schemas.openxmlformats.org/officeDocument/2006/relationships/image" Target="../media/image13.png"/><Relationship Id="rId10" Type="http://schemas.openxmlformats.org/officeDocument/2006/relationships/image" Target="../media/image64.png"/></Relationships>
</file>

<file path=ppt/slides/_rels/slide16.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8.png"/><Relationship Id="rId5" Type="http://schemas.microsoft.com/office/2007/relationships/hdphoto" Target="../media/hdphoto1.wdp"/><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microsoft.com/office/2007/relationships/hdphoto" Target="../media/hdphoto2.wdp"/><Relationship Id="rId10" Type="http://schemas.openxmlformats.org/officeDocument/2006/relationships/image" Target="../media/image72.png"/></Relationships>
</file>

<file path=ppt/slides/_rels/slide17.xml.rels><?xml version="1.0" encoding="UTF-8" standalone="yes"?>
<Relationships xmlns="http://schemas.openxmlformats.org/package/2006/relationships"><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17.png"/><Relationship Id="rId24" Type="http://schemas.openxmlformats.org/officeDocument/2006/relationships/image" Target="../media/image18.png"/><Relationship Id="rId25" Type="http://schemas.openxmlformats.org/officeDocument/2006/relationships/image" Target="../media/image19.png"/><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22.png"/><Relationship Id="rId29"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30" Type="http://schemas.openxmlformats.org/officeDocument/2006/relationships/image" Target="../media/image93.png"/><Relationship Id="rId31" Type="http://schemas.openxmlformats.org/officeDocument/2006/relationships/image" Target="../media/image94.png"/><Relationship Id="rId32" Type="http://schemas.openxmlformats.org/officeDocument/2006/relationships/image" Target="../media/image95.png"/><Relationship Id="rId9"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33" Type="http://schemas.openxmlformats.org/officeDocument/2006/relationships/image" Target="../media/image96.png"/><Relationship Id="rId34" Type="http://schemas.openxmlformats.org/officeDocument/2006/relationships/image" Target="../media/image97.png"/><Relationship Id="rId35" Type="http://schemas.openxmlformats.org/officeDocument/2006/relationships/image" Target="../media/image98.png"/><Relationship Id="rId36" Type="http://schemas.openxmlformats.org/officeDocument/2006/relationships/image" Target="../media/image9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88.png"/><Relationship Id="rId19" Type="http://schemas.openxmlformats.org/officeDocument/2006/relationships/image" Target="../media/image89.png"/><Relationship Id="rId37" Type="http://schemas.openxmlformats.org/officeDocument/2006/relationships/image" Target="../media/image100.png"/></Relationships>
</file>

<file path=ppt/slides/_rels/slide18.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23.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18.png"/><Relationship Id="rId16" Type="http://schemas.openxmlformats.org/officeDocument/2006/relationships/image" Target="../media/image21.png"/><Relationship Id="rId17"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chart" Target="../charts/chart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10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jpg"/><Relationship Id="rId26" Type="http://schemas.openxmlformats.org/officeDocument/2006/relationships/image" Target="../media/image124.jp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jpeg"/><Relationship Id="rId14" Type="http://schemas.openxmlformats.org/officeDocument/2006/relationships/image" Target="../media/image112.jpg"/><Relationship Id="rId15" Type="http://schemas.openxmlformats.org/officeDocument/2006/relationships/image" Target="../media/image113.jp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s>
</file>

<file path=ppt/slides/_rels/slide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 Type="http://schemas.openxmlformats.org/officeDocument/2006/relationships/tags" Target="../tags/tag13.xml"/><Relationship Id="rId2" Type="http://schemas.openxmlformats.org/officeDocument/2006/relationships/slideLayout" Target="../slideLayouts/slideLayout5.xml"/><Relationship Id="rId3" Type="http://schemas.openxmlformats.org/officeDocument/2006/relationships/notesSlide" Target="../notesSlides/notesSlide18.xml"/><Relationship Id="rId4" Type="http://schemas.openxmlformats.org/officeDocument/2006/relationships/image" Target="../media/image128.png"/><Relationship Id="rId5" Type="http://schemas.microsoft.com/office/2007/relationships/hdphoto" Target="../media/hdphoto4.wdp"/><Relationship Id="rId6" Type="http://schemas.openxmlformats.org/officeDocument/2006/relationships/image" Target="../media/image129.png"/><Relationship Id="rId7" Type="http://schemas.microsoft.com/office/2007/relationships/hdphoto" Target="../media/hdphoto5.wdp"/><Relationship Id="rId8" Type="http://schemas.openxmlformats.org/officeDocument/2006/relationships/image" Target="../media/image130.jpeg"/><Relationship Id="rId9" Type="http://schemas.openxmlformats.org/officeDocument/2006/relationships/image" Target="../media/image131.jpeg"/><Relationship Id="rId10"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31.emf"/><Relationship Id="rId13" Type="http://schemas.openxmlformats.org/officeDocument/2006/relationships/image" Target="../media/image23.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18.png"/><Relationship Id="rId17" Type="http://schemas.openxmlformats.org/officeDocument/2006/relationships/image" Target="../media/image21.png"/><Relationship Id="rId18"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17.png"/><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文本占位符 13"/>
          <p:cNvSpPr>
            <a:spLocks noGrp="1"/>
          </p:cNvSpPr>
          <p:nvPr>
            <p:ph type="body" sz="quarter" idx="11"/>
          </p:nvPr>
        </p:nvSpPr>
        <p:spPr>
          <a:xfrm>
            <a:off x="1411199" y="2799927"/>
            <a:ext cx="5032147" cy="341632"/>
          </a:xfrm>
        </p:spPr>
        <p:txBody>
          <a:bodyPr/>
          <a:lstStyle/>
          <a:p>
            <a:r>
              <a:rPr kumimoji="1" lang="zh-CN" altLang="en-US" dirty="0"/>
              <a:t>用可编程共识技术驱动的通用软件可信合约生态</a:t>
            </a:r>
          </a:p>
        </p:txBody>
      </p:sp>
      <p:sp>
        <p:nvSpPr>
          <p:cNvPr id="1048654" name="标题 14"/>
          <p:cNvSpPr>
            <a:spLocks noGrp="1"/>
          </p:cNvSpPr>
          <p:nvPr>
            <p:ph type="title"/>
          </p:nvPr>
        </p:nvSpPr>
        <p:spPr/>
        <p:txBody>
          <a:bodyPr/>
          <a:lstStyle/>
          <a:p>
            <a:r>
              <a:rPr lang="en-US" altLang="zh-CN" dirty="0"/>
              <a:t>DASO</a:t>
            </a:r>
            <a:r>
              <a:rPr lang="zh-CN" altLang="en-US" dirty="0"/>
              <a:t>链</a:t>
            </a:r>
            <a:r>
              <a:rPr lang="en-US" altLang="zh-CN" dirty="0"/>
              <a:t>: </a:t>
            </a:r>
            <a:r>
              <a:rPr lang="zh-CN" altLang="en-US" dirty="0"/>
              <a:t>构筑普世机器信任</a:t>
            </a:r>
            <a:endParaRPr kumimoji="1" lang="zh-CN" altLang="en-US" dirty="0"/>
          </a:p>
        </p:txBody>
      </p:sp>
      <p:sp>
        <p:nvSpPr>
          <p:cNvPr id="12" name="圆角矩形 11">
            <a:extLst>
              <a:ext uri="{FF2B5EF4-FFF2-40B4-BE49-F238E27FC236}">
                <a16:creationId xmlns:a16="http://schemas.microsoft.com/office/drawing/2014/main" xmlns="" id="{746BE2ED-6C98-A343-A535-09B5F2CCF8AB}"/>
              </a:ext>
            </a:extLst>
          </p:cNvPr>
          <p:cNvSpPr/>
          <p:nvPr/>
        </p:nvSpPr>
        <p:spPr>
          <a:xfrm flipV="1">
            <a:off x="1480161" y="2739871"/>
            <a:ext cx="1545511" cy="45719"/>
          </a:xfrm>
          <a:prstGeom prst="roundRect">
            <a:avLst>
              <a:gd name="adj" fmla="val 558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xmlns="" id="{0B398F42-D321-3347-A4C6-EDB59F279150}"/>
              </a:ext>
            </a:extLst>
          </p:cNvPr>
          <p:cNvGrpSpPr/>
          <p:nvPr/>
        </p:nvGrpSpPr>
        <p:grpSpPr>
          <a:xfrm>
            <a:off x="1487480" y="1641924"/>
            <a:ext cx="4623510" cy="667801"/>
            <a:chOff x="1487480" y="1641924"/>
            <a:chExt cx="4623510" cy="667801"/>
          </a:xfrm>
        </p:grpSpPr>
        <p:sp>
          <p:nvSpPr>
            <p:cNvPr id="13" name="任意形状 12">
              <a:extLst>
                <a:ext uri="{FF2B5EF4-FFF2-40B4-BE49-F238E27FC236}">
                  <a16:creationId xmlns:a16="http://schemas.microsoft.com/office/drawing/2014/main" xmlns="" id="{17F731F3-B771-F44D-9AD8-2E3DA6731EA4}"/>
                </a:ext>
              </a:extLst>
            </p:cNvPr>
            <p:cNvSpPr/>
            <p:nvPr/>
          </p:nvSpPr>
          <p:spPr>
            <a:xfrm rot="5400000">
              <a:off x="3458266" y="-328009"/>
              <a:ext cx="667801" cy="4607668"/>
            </a:xfrm>
            <a:custGeom>
              <a:avLst/>
              <a:gdLst>
                <a:gd name="connsiteX0" fmla="*/ 0 w 667801"/>
                <a:gd name="connsiteY0" fmla="*/ 4581242 h 4607668"/>
                <a:gd name="connsiteX1" fmla="*/ 1 w 667801"/>
                <a:gd name="connsiteY1" fmla="*/ 26427 h 4607668"/>
                <a:gd name="connsiteX2" fmla="*/ 26428 w 667801"/>
                <a:gd name="connsiteY2" fmla="*/ 0 h 4607668"/>
                <a:gd name="connsiteX3" fmla="*/ 446919 w 667801"/>
                <a:gd name="connsiteY3" fmla="*/ 0 h 4607668"/>
                <a:gd name="connsiteX4" fmla="*/ 473346 w 667801"/>
                <a:gd name="connsiteY4" fmla="*/ 26427 h 4607668"/>
                <a:gd name="connsiteX5" fmla="*/ 473345 w 667801"/>
                <a:gd name="connsiteY5" fmla="*/ 3873522 h 4607668"/>
                <a:gd name="connsiteX6" fmla="*/ 667801 w 667801"/>
                <a:gd name="connsiteY6" fmla="*/ 4078991 h 4607668"/>
                <a:gd name="connsiteX7" fmla="*/ 473345 w 667801"/>
                <a:gd name="connsiteY7" fmla="*/ 4078991 h 4607668"/>
                <a:gd name="connsiteX8" fmla="*/ 473345 w 667801"/>
                <a:gd name="connsiteY8" fmla="*/ 4581242 h 4607668"/>
                <a:gd name="connsiteX9" fmla="*/ 446918 w 667801"/>
                <a:gd name="connsiteY9" fmla="*/ 4607668 h 4607668"/>
                <a:gd name="connsiteX10" fmla="*/ 26427 w 667801"/>
                <a:gd name="connsiteY10" fmla="*/ 4607668 h 4607668"/>
                <a:gd name="connsiteX11" fmla="*/ 0 w 667801"/>
                <a:gd name="connsiteY11" fmla="*/ 4581242 h 460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801" h="4607668">
                  <a:moveTo>
                    <a:pt x="0" y="4581242"/>
                  </a:moveTo>
                  <a:lnTo>
                    <a:pt x="1" y="26427"/>
                  </a:lnTo>
                  <a:cubicBezTo>
                    <a:pt x="1" y="11832"/>
                    <a:pt x="11833" y="0"/>
                    <a:pt x="26428" y="0"/>
                  </a:cubicBezTo>
                  <a:lnTo>
                    <a:pt x="446919" y="0"/>
                  </a:lnTo>
                  <a:cubicBezTo>
                    <a:pt x="461514" y="0"/>
                    <a:pt x="473346" y="11832"/>
                    <a:pt x="473346" y="26427"/>
                  </a:cubicBezTo>
                  <a:lnTo>
                    <a:pt x="473345" y="3873522"/>
                  </a:lnTo>
                  <a:lnTo>
                    <a:pt x="667801" y="4078991"/>
                  </a:lnTo>
                  <a:lnTo>
                    <a:pt x="473345" y="4078991"/>
                  </a:lnTo>
                  <a:lnTo>
                    <a:pt x="473345" y="4581242"/>
                  </a:lnTo>
                  <a:cubicBezTo>
                    <a:pt x="473345" y="4595836"/>
                    <a:pt x="461513" y="4607668"/>
                    <a:pt x="446918" y="4607668"/>
                  </a:cubicBezTo>
                  <a:lnTo>
                    <a:pt x="26427" y="4607668"/>
                  </a:lnTo>
                  <a:cubicBezTo>
                    <a:pt x="11832" y="4607668"/>
                    <a:pt x="0" y="4595836"/>
                    <a:pt x="0" y="4581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extBox 1">
              <a:extLst>
                <a:ext uri="{FF2B5EF4-FFF2-40B4-BE49-F238E27FC236}">
                  <a16:creationId xmlns:a16="http://schemas.microsoft.com/office/drawing/2014/main" xmlns="" id="{DD86A078-FD8B-0842-8606-528767129836}"/>
                </a:ext>
              </a:extLst>
            </p:cNvPr>
            <p:cNvSpPr txBox="1"/>
            <p:nvPr/>
          </p:nvSpPr>
          <p:spPr>
            <a:xfrm>
              <a:off x="1487480" y="1692115"/>
              <a:ext cx="4623510" cy="369332"/>
            </a:xfrm>
            <a:prstGeom prst="rect">
              <a:avLst/>
            </a:prstGeom>
            <a:noFill/>
          </p:spPr>
          <p:txBody>
            <a:bodyPr wrap="none" rtlCol="0">
              <a:spAutoFit/>
            </a:bodyPr>
            <a:lstStyle/>
            <a:p>
              <a:pPr algn="ctr"/>
              <a:r>
                <a:rPr kumimoji="1" lang="en-US" altLang="zh-CN" u="sng" dirty="0">
                  <a:solidFill>
                    <a:srgbClr val="213448"/>
                  </a:solidFill>
                  <a:latin typeface="Microsoft YaHei" panose="020B0503020204020204" pitchFamily="34" charset="-122"/>
                  <a:ea typeface="Microsoft YaHei" panose="020B0503020204020204" pitchFamily="34" charset="-122"/>
                </a:rPr>
                <a:t>D</a:t>
              </a:r>
              <a:r>
                <a:rPr kumimoji="1" lang="en-US" altLang="zh-CN" dirty="0">
                  <a:solidFill>
                    <a:srgbClr val="213448"/>
                  </a:solidFill>
                  <a:latin typeface="Microsoft YaHei" panose="020B0503020204020204" pitchFamily="34" charset="-122"/>
                  <a:ea typeface="Microsoft YaHei" panose="020B0503020204020204" pitchFamily="34" charset="-122"/>
                </a:rPr>
                <a:t>evelop</a:t>
              </a:r>
              <a:r>
                <a:rPr kumimoji="1" lang="zh-CN" altLang="en-US" dirty="0">
                  <a:solidFill>
                    <a:srgbClr val="213448"/>
                  </a:solidFill>
                  <a:latin typeface="Microsoft YaHei" panose="020B0503020204020204" pitchFamily="34" charset="-122"/>
                  <a:ea typeface="Microsoft YaHei" panose="020B0503020204020204" pitchFamily="34" charset="-122"/>
                </a:rPr>
                <a:t> </a:t>
              </a:r>
              <a:r>
                <a:rPr kumimoji="1" lang="en-US" altLang="zh-CN" u="sng" dirty="0">
                  <a:solidFill>
                    <a:srgbClr val="213448"/>
                  </a:solidFill>
                  <a:latin typeface="Microsoft YaHei" panose="020B0503020204020204" pitchFamily="34" charset="-122"/>
                  <a:ea typeface="Microsoft YaHei" panose="020B0503020204020204" pitchFamily="34" charset="-122"/>
                </a:rPr>
                <a:t>A</a:t>
              </a:r>
              <a:r>
                <a:rPr kumimoji="1" lang="en-US" altLang="zh-CN" dirty="0">
                  <a:solidFill>
                    <a:srgbClr val="213448"/>
                  </a:solidFill>
                  <a:latin typeface="Microsoft YaHei" panose="020B0503020204020204" pitchFamily="34" charset="-122"/>
                  <a:ea typeface="Microsoft YaHei" panose="020B0503020204020204" pitchFamily="34" charset="-122"/>
                </a:rPr>
                <a:t>I</a:t>
              </a:r>
              <a:r>
                <a:rPr kumimoji="1" lang="zh-CN" altLang="en-US" dirty="0">
                  <a:solidFill>
                    <a:srgbClr val="213448"/>
                  </a:solidFill>
                  <a:latin typeface="Microsoft YaHei" panose="020B0503020204020204" pitchFamily="34" charset="-122"/>
                  <a:ea typeface="Microsoft YaHei" panose="020B0503020204020204" pitchFamily="34" charset="-122"/>
                </a:rPr>
                <a:t> </a:t>
              </a:r>
              <a:r>
                <a:rPr kumimoji="1" lang="en-US" altLang="zh-CN" u="sng" dirty="0">
                  <a:solidFill>
                    <a:srgbClr val="213448"/>
                  </a:solidFill>
                  <a:latin typeface="Microsoft YaHei" panose="020B0503020204020204" pitchFamily="34" charset="-122"/>
                  <a:ea typeface="Microsoft YaHei" panose="020B0503020204020204" pitchFamily="34" charset="-122"/>
                </a:rPr>
                <a:t>S</a:t>
              </a:r>
              <a:r>
                <a:rPr kumimoji="1" lang="en-US" altLang="zh-CN" dirty="0">
                  <a:solidFill>
                    <a:srgbClr val="213448"/>
                  </a:solidFill>
                  <a:latin typeface="Microsoft YaHei" panose="020B0503020204020204" pitchFamily="34" charset="-122"/>
                  <a:ea typeface="Microsoft YaHei" panose="020B0503020204020204" pitchFamily="34" charset="-122"/>
                </a:rPr>
                <a:t>ecurity</a:t>
              </a:r>
              <a:r>
                <a:rPr kumimoji="1" lang="zh-CN" altLang="en-US" dirty="0">
                  <a:solidFill>
                    <a:srgbClr val="213448"/>
                  </a:solidFill>
                  <a:latin typeface="Microsoft YaHei" panose="020B0503020204020204" pitchFamily="34" charset="-122"/>
                  <a:ea typeface="Microsoft YaHei" panose="020B0503020204020204" pitchFamily="34" charset="-122"/>
                </a:rPr>
                <a:t> </a:t>
              </a:r>
              <a:r>
                <a:rPr kumimoji="1" lang="en-US" altLang="zh-CN" u="sng" dirty="0">
                  <a:solidFill>
                    <a:srgbClr val="213448"/>
                  </a:solidFill>
                  <a:latin typeface="Microsoft YaHei" panose="020B0503020204020204" pitchFamily="34" charset="-122"/>
                  <a:ea typeface="Microsoft YaHei" panose="020B0503020204020204" pitchFamily="34" charset="-122"/>
                </a:rPr>
                <a:t>O</a:t>
              </a:r>
              <a:r>
                <a:rPr kumimoji="1" lang="en-US" altLang="zh-CN" dirty="0">
                  <a:solidFill>
                    <a:srgbClr val="213448"/>
                  </a:solidFill>
                  <a:latin typeface="Microsoft YaHei" panose="020B0503020204020204" pitchFamily="34" charset="-122"/>
                  <a:ea typeface="Microsoft YaHei" panose="020B0503020204020204" pitchFamily="34" charset="-122"/>
                </a:rPr>
                <a:t>peration</a:t>
              </a:r>
              <a:r>
                <a:rPr kumimoji="1" lang="zh-CN" altLang="en-US" dirty="0">
                  <a:solidFill>
                    <a:srgbClr val="213448"/>
                  </a:solidFill>
                  <a:latin typeface="Microsoft YaHei" panose="020B0503020204020204" pitchFamily="34" charset="-122"/>
                  <a:ea typeface="Microsoft YaHei" panose="020B0503020204020204" pitchFamily="34" charset="-122"/>
                </a:rPr>
                <a:t> </a:t>
              </a:r>
              <a:r>
                <a:rPr kumimoji="1" lang="en-US" altLang="zh-CN" u="sng" dirty="0">
                  <a:solidFill>
                    <a:srgbClr val="213448"/>
                  </a:solidFill>
                  <a:latin typeface="Microsoft YaHei" panose="020B0503020204020204" pitchFamily="34" charset="-122"/>
                  <a:ea typeface="Microsoft YaHei" panose="020B0503020204020204" pitchFamily="34" charset="-122"/>
                </a:rPr>
                <a:t>on-Chain</a:t>
              </a:r>
              <a:endParaRPr kumimoji="1" lang="en-US" u="sng" dirty="0">
                <a:solidFill>
                  <a:srgbClr val="213448"/>
                </a:solidFill>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3000"/>
                            </p:stCondLst>
                            <p:childTnLst>
                              <p:par>
                                <p:cTn id="9" presetID="42" presetClass="entr" presetSubtype="0" fill="hold"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1" name="标题 15"/>
          <p:cNvSpPr>
            <a:spLocks noGrp="1"/>
          </p:cNvSpPr>
          <p:nvPr>
            <p:ph type="title"/>
          </p:nvPr>
        </p:nvSpPr>
        <p:spPr>
          <a:xfrm>
            <a:off x="155575" y="465137"/>
            <a:ext cx="10348954" cy="307723"/>
          </a:xfrm>
        </p:spPr>
        <p:txBody>
          <a:bodyPr/>
          <a:lstStyle/>
          <a:p>
            <a:r>
              <a:rPr kumimoji="1" lang="en" altLang="zh-CN" dirty="0"/>
              <a:t>G1.a </a:t>
            </a:r>
            <a:r>
              <a:rPr kumimoji="1" lang="zh-CN" altLang="en-US" dirty="0"/>
              <a:t>区块链驱动的</a:t>
            </a:r>
            <a:r>
              <a:rPr kumimoji="1" lang="en-GB" altLang="zh-CN" dirty="0"/>
              <a:t>AI</a:t>
            </a:r>
            <a:r>
              <a:rPr kumimoji="1" lang="en-US" altLang="zh-CN" dirty="0" err="1"/>
              <a:t>SecOps</a:t>
            </a:r>
            <a:r>
              <a:rPr kumimoji="1" lang="zh-CN" altLang="en-US" dirty="0"/>
              <a:t>：一套企业数据中心安全运维体系，对抗长期持续潜伏</a:t>
            </a:r>
          </a:p>
        </p:txBody>
      </p:sp>
      <p:pic>
        <p:nvPicPr>
          <p:cNvPr id="2097307" name="底层"/>
          <p:cNvPicPr>
            <a:picLocks noChangeAspect="1"/>
          </p:cNvPicPr>
          <p:nvPr/>
        </p:nvPicPr>
        <p:blipFill>
          <a:blip r:embed="rId3" cstate="screen"/>
          <a:stretch>
            <a:fillRect/>
          </a:stretch>
        </p:blipFill>
        <p:spPr>
          <a:xfrm>
            <a:off x="1449440" y="4706944"/>
            <a:ext cx="5719250" cy="1855688"/>
          </a:xfrm>
          <a:prstGeom prst="rect">
            <a:avLst/>
          </a:prstGeom>
        </p:spPr>
      </p:pic>
      <p:sp>
        <p:nvSpPr>
          <p:cNvPr id="1049152" name="椭圆 101"/>
          <p:cNvSpPr/>
          <p:nvPr/>
        </p:nvSpPr>
        <p:spPr>
          <a:xfrm>
            <a:off x="1237625" y="4338861"/>
            <a:ext cx="4978727" cy="2076192"/>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53" name="圆角矩形 76"/>
          <p:cNvSpPr/>
          <p:nvPr/>
        </p:nvSpPr>
        <p:spPr>
          <a:xfrm>
            <a:off x="2899073" y="6018441"/>
            <a:ext cx="1444823" cy="469327"/>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PingFang SC Medium" charset="-122"/>
                <a:ea typeface="PingFang SC Medium" charset="-122"/>
                <a:cs typeface="PingFang SC Medium" charset="-122"/>
              </a:rPr>
              <a:t>可信计算</a:t>
            </a:r>
          </a:p>
        </p:txBody>
      </p:sp>
      <p:pic>
        <p:nvPicPr>
          <p:cNvPr id="2097308" name="图片 7"/>
          <p:cNvPicPr>
            <a:picLocks noChangeAspect="1"/>
          </p:cNvPicPr>
          <p:nvPr/>
        </p:nvPicPr>
        <p:blipFill>
          <a:blip r:embed="rId4" cstate="screen"/>
          <a:stretch>
            <a:fillRect/>
          </a:stretch>
        </p:blipFill>
        <p:spPr>
          <a:xfrm>
            <a:off x="1449440" y="3849844"/>
            <a:ext cx="4337722" cy="1860869"/>
          </a:xfrm>
          <a:prstGeom prst="rect">
            <a:avLst/>
          </a:prstGeom>
        </p:spPr>
      </p:pic>
      <p:sp>
        <p:nvSpPr>
          <p:cNvPr id="1049154" name="椭圆 40"/>
          <p:cNvSpPr/>
          <p:nvPr/>
        </p:nvSpPr>
        <p:spPr>
          <a:xfrm>
            <a:off x="1199307" y="3386964"/>
            <a:ext cx="4978727" cy="2076192"/>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55" name="圆角矩形 76"/>
          <p:cNvSpPr/>
          <p:nvPr/>
        </p:nvSpPr>
        <p:spPr>
          <a:xfrm>
            <a:off x="2656776" y="5074030"/>
            <a:ext cx="1962805" cy="469327"/>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PingFang SC Medium" charset="-122"/>
                <a:ea typeface="PingFang SC Medium" charset="-122"/>
                <a:cs typeface="PingFang SC Medium" charset="-122"/>
              </a:rPr>
              <a:t>异构共识区块链</a:t>
            </a:r>
          </a:p>
        </p:txBody>
      </p:sp>
      <p:pic>
        <p:nvPicPr>
          <p:cNvPr id="2097309" name="Picture 2"/>
          <p:cNvPicPr>
            <a:picLocks noChangeAspect="1"/>
          </p:cNvPicPr>
          <p:nvPr/>
        </p:nvPicPr>
        <p:blipFill>
          <a:blip r:embed="rId5"/>
          <a:stretch>
            <a:fillRect/>
          </a:stretch>
        </p:blipFill>
        <p:spPr>
          <a:xfrm>
            <a:off x="1449440" y="2185015"/>
            <a:ext cx="4337722" cy="2783912"/>
          </a:xfrm>
          <a:prstGeom prst="rect">
            <a:avLst/>
          </a:prstGeom>
        </p:spPr>
      </p:pic>
      <p:grpSp>
        <p:nvGrpSpPr>
          <p:cNvPr id="268" name="组合 2"/>
          <p:cNvGrpSpPr/>
          <p:nvPr/>
        </p:nvGrpSpPr>
        <p:grpSpPr>
          <a:xfrm>
            <a:off x="4658142" y="1106303"/>
            <a:ext cx="1160247" cy="1947218"/>
            <a:chOff x="3967957" y="1389439"/>
            <a:chExt cx="1160247" cy="1947218"/>
          </a:xfrm>
        </p:grpSpPr>
        <p:sp>
          <p:nvSpPr>
            <p:cNvPr id="1049156" name="圆角矩形 76"/>
            <p:cNvSpPr/>
            <p:nvPr/>
          </p:nvSpPr>
          <p:spPr>
            <a:xfrm>
              <a:off x="3967957" y="1389439"/>
              <a:ext cx="1160247" cy="469327"/>
            </a:xfrm>
            <a:prstGeom prst="roundRect">
              <a:avLst>
                <a:gd name="adj" fmla="val 50000"/>
              </a:avLst>
            </a:prstGeom>
            <a:solidFill>
              <a:srgbClr val="3C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3.</a:t>
              </a:r>
              <a:r>
                <a:rPr lang="zh-CN" altLang="en-US" dirty="0">
                  <a:solidFill>
                    <a:schemeClr val="bg1"/>
                  </a:solidFill>
                  <a:latin typeface="PingFang SC Medium" charset="-122"/>
                  <a:ea typeface="PingFang SC Medium" charset="-122"/>
                  <a:cs typeface="PingFang SC Medium" charset="-122"/>
                </a:rPr>
                <a:t> 分析</a:t>
              </a:r>
            </a:p>
          </p:txBody>
        </p:sp>
        <p:grpSp>
          <p:nvGrpSpPr>
            <p:cNvPr id="269" name="Group 200"/>
            <p:cNvGrpSpPr/>
            <p:nvPr/>
          </p:nvGrpSpPr>
          <p:grpSpPr>
            <a:xfrm>
              <a:off x="4458589" y="1858766"/>
              <a:ext cx="178984" cy="1477891"/>
              <a:chOff x="4175153" y="2092909"/>
              <a:chExt cx="178984" cy="1477891"/>
            </a:xfrm>
          </p:grpSpPr>
          <p:sp>
            <p:nvSpPr>
              <p:cNvPr id="1049157" name="椭圆 98"/>
              <p:cNvSpPr/>
              <p:nvPr/>
            </p:nvSpPr>
            <p:spPr>
              <a:xfrm>
                <a:off x="4175153" y="3489458"/>
                <a:ext cx="178984" cy="813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3145801" name="直线连接符 99"/>
              <p:cNvCxnSpPr>
                <a:cxnSpLocks/>
              </p:cNvCxnSpPr>
              <p:nvPr/>
            </p:nvCxnSpPr>
            <p:spPr>
              <a:xfrm>
                <a:off x="4264646" y="2092909"/>
                <a:ext cx="0" cy="143405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70" name="组合 3"/>
          <p:cNvGrpSpPr/>
          <p:nvPr/>
        </p:nvGrpSpPr>
        <p:grpSpPr>
          <a:xfrm>
            <a:off x="2513257" y="1110328"/>
            <a:ext cx="1100973" cy="1543351"/>
            <a:chOff x="3062170" y="1139273"/>
            <a:chExt cx="1100973" cy="1543351"/>
          </a:xfrm>
        </p:grpSpPr>
        <p:grpSp>
          <p:nvGrpSpPr>
            <p:cNvPr id="271" name="Group 207"/>
            <p:cNvGrpSpPr/>
            <p:nvPr/>
          </p:nvGrpSpPr>
          <p:grpSpPr>
            <a:xfrm>
              <a:off x="3492146" y="1569958"/>
              <a:ext cx="178984" cy="1112666"/>
              <a:chOff x="4175153" y="2458134"/>
              <a:chExt cx="178984" cy="1112666"/>
            </a:xfrm>
          </p:grpSpPr>
          <p:sp>
            <p:nvSpPr>
              <p:cNvPr id="1049158" name="椭圆 98"/>
              <p:cNvSpPr/>
              <p:nvPr/>
            </p:nvSpPr>
            <p:spPr>
              <a:xfrm>
                <a:off x="4175153" y="3489458"/>
                <a:ext cx="178984" cy="813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3145802" name="直线连接符 99"/>
              <p:cNvCxnSpPr>
                <a:cxnSpLocks/>
              </p:cNvCxnSpPr>
              <p:nvPr/>
            </p:nvCxnSpPr>
            <p:spPr>
              <a:xfrm>
                <a:off x="4264645" y="2458134"/>
                <a:ext cx="1" cy="1068825"/>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49159" name="圆角矩形 76"/>
            <p:cNvSpPr/>
            <p:nvPr/>
          </p:nvSpPr>
          <p:spPr>
            <a:xfrm>
              <a:off x="3062170" y="1139273"/>
              <a:ext cx="1100973" cy="469327"/>
            </a:xfrm>
            <a:prstGeom prst="roundRect">
              <a:avLst>
                <a:gd name="adj" fmla="val 50000"/>
              </a:avLst>
            </a:prstGeom>
            <a:solidFill>
              <a:srgbClr val="3A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2.</a:t>
              </a:r>
              <a:r>
                <a:rPr lang="zh-CN" altLang="en-US" dirty="0">
                  <a:solidFill>
                    <a:schemeClr val="bg1"/>
                  </a:solidFill>
                  <a:latin typeface="PingFang SC Medium" charset="-122"/>
                  <a:ea typeface="PingFang SC Medium" charset="-122"/>
                  <a:cs typeface="PingFang SC Medium" charset="-122"/>
                </a:rPr>
                <a:t> 监控</a:t>
              </a:r>
            </a:p>
          </p:txBody>
        </p:sp>
      </p:grpSp>
      <p:grpSp>
        <p:nvGrpSpPr>
          <p:cNvPr id="272" name="组合 7"/>
          <p:cNvGrpSpPr/>
          <p:nvPr/>
        </p:nvGrpSpPr>
        <p:grpSpPr>
          <a:xfrm>
            <a:off x="1382055" y="1711608"/>
            <a:ext cx="1182841" cy="1404084"/>
            <a:chOff x="1697923" y="1637932"/>
            <a:chExt cx="1182841" cy="1404084"/>
          </a:xfrm>
        </p:grpSpPr>
        <p:sp>
          <p:nvSpPr>
            <p:cNvPr id="1049160" name="圆角矩形 76"/>
            <p:cNvSpPr/>
            <p:nvPr/>
          </p:nvSpPr>
          <p:spPr>
            <a:xfrm>
              <a:off x="1697923" y="1637932"/>
              <a:ext cx="1182841" cy="469327"/>
            </a:xfrm>
            <a:prstGeom prst="roundRect">
              <a:avLst>
                <a:gd name="adj" fmla="val 50000"/>
              </a:avLst>
            </a:prstGeom>
            <a:solidFill>
              <a:srgbClr val="4EA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1.</a:t>
              </a:r>
              <a:r>
                <a:rPr lang="zh-CN" altLang="en-US" dirty="0">
                  <a:solidFill>
                    <a:schemeClr val="bg1"/>
                  </a:solidFill>
                  <a:latin typeface="PingFang SC Medium" charset="-122"/>
                  <a:ea typeface="PingFang SC Medium" charset="-122"/>
                  <a:cs typeface="PingFang SC Medium" charset="-122"/>
                </a:rPr>
                <a:t> 部署</a:t>
              </a:r>
            </a:p>
          </p:txBody>
        </p:sp>
        <p:grpSp>
          <p:nvGrpSpPr>
            <p:cNvPr id="273" name="Group 212"/>
            <p:cNvGrpSpPr/>
            <p:nvPr/>
          </p:nvGrpSpPr>
          <p:grpSpPr>
            <a:xfrm>
              <a:off x="2196933" y="2079912"/>
              <a:ext cx="178984" cy="962104"/>
              <a:chOff x="4175153" y="2608696"/>
              <a:chExt cx="178984" cy="962104"/>
            </a:xfrm>
          </p:grpSpPr>
          <p:sp>
            <p:nvSpPr>
              <p:cNvPr id="1049161" name="椭圆 98"/>
              <p:cNvSpPr/>
              <p:nvPr/>
            </p:nvSpPr>
            <p:spPr>
              <a:xfrm>
                <a:off x="4175153" y="3489458"/>
                <a:ext cx="178984" cy="813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3145803" name="直线连接符 99"/>
              <p:cNvCxnSpPr>
                <a:cxnSpLocks/>
              </p:cNvCxnSpPr>
              <p:nvPr/>
            </p:nvCxnSpPr>
            <p:spPr>
              <a:xfrm flipH="1">
                <a:off x="4264648" y="2608696"/>
                <a:ext cx="12112" cy="918263"/>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74" name="组合 1"/>
          <p:cNvGrpSpPr/>
          <p:nvPr/>
        </p:nvGrpSpPr>
        <p:grpSpPr>
          <a:xfrm>
            <a:off x="3974519" y="1706349"/>
            <a:ext cx="1095533" cy="2658830"/>
            <a:chOff x="3089147" y="1174180"/>
            <a:chExt cx="1095533" cy="2658830"/>
          </a:xfrm>
        </p:grpSpPr>
        <p:grpSp>
          <p:nvGrpSpPr>
            <p:cNvPr id="275" name="Group 204"/>
            <p:cNvGrpSpPr/>
            <p:nvPr/>
          </p:nvGrpSpPr>
          <p:grpSpPr>
            <a:xfrm>
              <a:off x="3547422" y="1643507"/>
              <a:ext cx="178984" cy="2189503"/>
              <a:chOff x="4175153" y="1381297"/>
              <a:chExt cx="178984" cy="2189503"/>
            </a:xfrm>
          </p:grpSpPr>
          <p:sp>
            <p:nvSpPr>
              <p:cNvPr id="1049162" name="椭圆 98"/>
              <p:cNvSpPr/>
              <p:nvPr/>
            </p:nvSpPr>
            <p:spPr>
              <a:xfrm>
                <a:off x="4175153" y="3489458"/>
                <a:ext cx="178984" cy="813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3145804" name="直线连接符 99"/>
              <p:cNvCxnSpPr>
                <a:cxnSpLocks/>
                <a:stCxn id="1049163" idx="2"/>
              </p:cNvCxnSpPr>
              <p:nvPr/>
            </p:nvCxnSpPr>
            <p:spPr>
              <a:xfrm>
                <a:off x="4264645" y="1381297"/>
                <a:ext cx="1" cy="2145662"/>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49163" name="圆角矩形 76"/>
            <p:cNvSpPr/>
            <p:nvPr/>
          </p:nvSpPr>
          <p:spPr>
            <a:xfrm>
              <a:off x="3089147" y="1174180"/>
              <a:ext cx="1095533" cy="469327"/>
            </a:xfrm>
            <a:prstGeom prst="roundRect">
              <a:avLst>
                <a:gd name="adj" fmla="val 50000"/>
              </a:avLst>
            </a:prstGeom>
            <a:solidFill>
              <a:srgbClr val="464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4.</a:t>
              </a:r>
              <a:r>
                <a:rPr lang="zh-CN" altLang="en-US" dirty="0">
                  <a:solidFill>
                    <a:schemeClr val="bg1"/>
                  </a:solidFill>
                  <a:latin typeface="PingFang SC Medium" charset="-122"/>
                  <a:ea typeface="PingFang SC Medium" charset="-122"/>
                  <a:cs typeface="PingFang SC Medium" charset="-122"/>
                </a:rPr>
                <a:t> 响应</a:t>
              </a:r>
            </a:p>
          </p:txBody>
        </p:sp>
      </p:grpSp>
      <p:grpSp>
        <p:nvGrpSpPr>
          <p:cNvPr id="276" name="组 6"/>
          <p:cNvGrpSpPr/>
          <p:nvPr/>
        </p:nvGrpSpPr>
        <p:grpSpPr>
          <a:xfrm>
            <a:off x="6861955" y="5205051"/>
            <a:ext cx="6403521" cy="1011324"/>
            <a:chOff x="8205470" y="4180454"/>
            <a:chExt cx="6403521" cy="1011324"/>
          </a:xfrm>
        </p:grpSpPr>
        <p:sp>
          <p:nvSpPr>
            <p:cNvPr id="1049164" name="圆角矩形 82"/>
            <p:cNvSpPr/>
            <p:nvPr/>
          </p:nvSpPr>
          <p:spPr>
            <a:xfrm>
              <a:off x="8205470" y="4180454"/>
              <a:ext cx="6403521" cy="1011324"/>
            </a:xfrm>
            <a:prstGeom prst="roundRect">
              <a:avLst>
                <a:gd name="adj" fmla="val 50000"/>
              </a:avLst>
            </a:prstGeom>
            <a:solidFill>
              <a:srgbClr val="EC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049165" name="文本框 49"/>
            <p:cNvSpPr txBox="1"/>
            <p:nvPr/>
          </p:nvSpPr>
          <p:spPr>
            <a:xfrm>
              <a:off x="8322947" y="4536610"/>
              <a:ext cx="990946" cy="523220"/>
            </a:xfrm>
            <a:prstGeom prst="rect">
              <a:avLst/>
            </a:prstGeom>
            <a:noFill/>
          </p:spPr>
          <p:txBody>
            <a:bodyPr wrap="square" rtlCol="0">
              <a:spAutoFit/>
            </a:bodyPr>
            <a:lstStyle/>
            <a:p>
              <a:pPr algn="ctr"/>
              <a:r>
                <a:rPr kumimoji="1" lang="en-US" altLang="zh-CN" sz="2800" dirty="0">
                  <a:solidFill>
                    <a:srgbClr val="54A1C4"/>
                  </a:solidFill>
                  <a:latin typeface="Impact" charset="0"/>
                  <a:ea typeface="Impact" charset="0"/>
                  <a:cs typeface="Impact" charset="0"/>
                </a:rPr>
                <a:t>04</a:t>
              </a:r>
              <a:endParaRPr kumimoji="1" lang="zh-CN" altLang="en-US" sz="2800" dirty="0">
                <a:solidFill>
                  <a:srgbClr val="54A1C4"/>
                </a:solidFill>
                <a:latin typeface="Impact" charset="0"/>
                <a:ea typeface="Impact" charset="0"/>
                <a:cs typeface="Impact" charset="0"/>
              </a:endParaRPr>
            </a:p>
          </p:txBody>
        </p:sp>
        <p:sp>
          <p:nvSpPr>
            <p:cNvPr id="1049166" name="TextBox 59"/>
            <p:cNvSpPr txBox="1"/>
            <p:nvPr/>
          </p:nvSpPr>
          <p:spPr>
            <a:xfrm>
              <a:off x="9125165" y="4505810"/>
              <a:ext cx="2316266" cy="613694"/>
            </a:xfrm>
            <a:prstGeom prst="rect">
              <a:avLst/>
            </a:prstGeom>
            <a:noFill/>
          </p:spPr>
          <p:txBody>
            <a:bodyPr wrap="square" rtlCol="0">
              <a:spAutoFit/>
            </a:bodyPr>
            <a:lstStyle>
              <a:defPPr>
                <a:defRPr lang="zh-CN"/>
              </a:defPPr>
              <a:lvl1pPr marL="133350" indent="-133350">
                <a:buFont typeface="Arial" charset="0"/>
                <a:buChar char="•"/>
                <a:defRPr sz="11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人工智能对抗性防御</a:t>
              </a:r>
              <a:endParaRPr lang="en-US" altLang="zh-CN" sz="1200" dirty="0"/>
            </a:p>
            <a:p>
              <a:pPr>
                <a:lnSpc>
                  <a:spcPct val="150000"/>
                </a:lnSpc>
              </a:pPr>
              <a:r>
                <a:rPr lang="zh-CN" altLang="en-US" sz="1200" dirty="0"/>
                <a:t>应激措施秒级部署</a:t>
              </a:r>
              <a:endParaRPr lang="en-US" altLang="zh-CN" sz="1200" dirty="0"/>
            </a:p>
          </p:txBody>
        </p:sp>
      </p:grpSp>
      <p:grpSp>
        <p:nvGrpSpPr>
          <p:cNvPr id="277" name="组合 16"/>
          <p:cNvGrpSpPr/>
          <p:nvPr/>
        </p:nvGrpSpPr>
        <p:grpSpPr>
          <a:xfrm>
            <a:off x="6861955" y="2638895"/>
            <a:ext cx="6403521" cy="1086689"/>
            <a:chOff x="6384568" y="2453402"/>
            <a:chExt cx="6403521" cy="1086689"/>
          </a:xfrm>
        </p:grpSpPr>
        <p:grpSp>
          <p:nvGrpSpPr>
            <p:cNvPr id="278" name="组 4"/>
            <p:cNvGrpSpPr/>
            <p:nvPr/>
          </p:nvGrpSpPr>
          <p:grpSpPr>
            <a:xfrm>
              <a:off x="6384568" y="2470022"/>
              <a:ext cx="6403521" cy="1070069"/>
              <a:chOff x="8205470" y="1276818"/>
              <a:chExt cx="6403521" cy="1070069"/>
            </a:xfrm>
          </p:grpSpPr>
          <p:sp>
            <p:nvSpPr>
              <p:cNvPr id="1049167" name="圆角矩形 96"/>
              <p:cNvSpPr/>
              <p:nvPr/>
            </p:nvSpPr>
            <p:spPr>
              <a:xfrm>
                <a:off x="8205470" y="1276818"/>
                <a:ext cx="6403521" cy="1070069"/>
              </a:xfrm>
              <a:prstGeom prst="roundRect">
                <a:avLst>
                  <a:gd name="adj" fmla="val 50000"/>
                </a:avLst>
              </a:prstGeom>
              <a:solidFill>
                <a:srgbClr val="EC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049168" name="文本框 47"/>
              <p:cNvSpPr txBox="1"/>
              <p:nvPr/>
            </p:nvSpPr>
            <p:spPr>
              <a:xfrm>
                <a:off x="9125165" y="1629253"/>
                <a:ext cx="3066836" cy="613694"/>
              </a:xfrm>
              <a:prstGeom prst="rect">
                <a:avLst/>
              </a:prstGeom>
              <a:noFill/>
            </p:spPr>
            <p:txBody>
              <a:bodyPr wrap="square" rtlCol="0">
                <a:spAutoFit/>
              </a:bodyPr>
              <a:lstStyle/>
              <a:p>
                <a:pPr marL="133350" indent="-133350">
                  <a:lnSpc>
                    <a:spcPct val="150000"/>
                  </a:lnSpc>
                  <a:buFont typeface="Arial" charset="0"/>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可信硬件级别监控，对抗最高权限黑客</a:t>
                </a:r>
              </a:p>
              <a:p>
                <a:pPr marL="133350" indent="-133350">
                  <a:lnSpc>
                    <a:spcPct val="150000"/>
                  </a:lnSpc>
                  <a:buFont typeface="Arial" charset="0"/>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万级节点秒内告警</a:t>
                </a:r>
              </a:p>
            </p:txBody>
          </p:sp>
          <p:sp>
            <p:nvSpPr>
              <p:cNvPr id="1049169" name="文本框 49"/>
              <p:cNvSpPr txBox="1"/>
              <p:nvPr/>
            </p:nvSpPr>
            <p:spPr>
              <a:xfrm>
                <a:off x="8322947" y="1646062"/>
                <a:ext cx="990946" cy="523220"/>
              </a:xfrm>
              <a:prstGeom prst="rect">
                <a:avLst/>
              </a:prstGeom>
              <a:noFill/>
            </p:spPr>
            <p:txBody>
              <a:bodyPr wrap="square" rtlCol="0">
                <a:spAutoFit/>
              </a:bodyPr>
              <a:lstStyle/>
              <a:p>
                <a:pPr algn="ctr"/>
                <a:r>
                  <a:rPr kumimoji="1" lang="en-US" altLang="zh-CN" sz="2800" dirty="0">
                    <a:solidFill>
                      <a:srgbClr val="2E2566"/>
                    </a:solidFill>
                    <a:latin typeface="Impact" charset="0"/>
                    <a:ea typeface="Impact" charset="0"/>
                    <a:cs typeface="Impact" charset="0"/>
                  </a:rPr>
                  <a:t>02</a:t>
                </a:r>
                <a:endParaRPr kumimoji="1" lang="zh-CN" altLang="en-US" sz="2800" dirty="0">
                  <a:solidFill>
                    <a:srgbClr val="2E2566"/>
                  </a:solidFill>
                  <a:latin typeface="Impact" charset="0"/>
                  <a:ea typeface="Impact" charset="0"/>
                  <a:cs typeface="Impact" charset="0"/>
                </a:endParaRPr>
              </a:p>
            </p:txBody>
          </p:sp>
        </p:grpSp>
        <p:sp>
          <p:nvSpPr>
            <p:cNvPr id="1049170" name="Rectangle 9"/>
            <p:cNvSpPr/>
            <p:nvPr/>
          </p:nvSpPr>
          <p:spPr>
            <a:xfrm>
              <a:off x="7304263" y="2453402"/>
              <a:ext cx="2595880" cy="358140"/>
            </a:xfrm>
            <a:prstGeom prst="rect">
              <a:avLst/>
            </a:prstGeom>
          </p:spPr>
          <p:txBody>
            <a:bodyPr wrap="none">
              <a:spAutoFit/>
            </a:bodyPr>
            <a:lstStyle/>
            <a:p>
              <a:pPr>
                <a:lnSpc>
                  <a:spcPct val="150000"/>
                </a:lnSpc>
              </a:pPr>
              <a:r>
                <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rPr>
                <a:t>1</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秒内感知异常进程加载</a:t>
              </a:r>
              <a:endPar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endParaRPr>
            </a:p>
          </p:txBody>
        </p:sp>
      </p:grpSp>
      <p:grpSp>
        <p:nvGrpSpPr>
          <p:cNvPr id="279" name="Group 12"/>
          <p:cNvGrpSpPr/>
          <p:nvPr/>
        </p:nvGrpSpPr>
        <p:grpSpPr>
          <a:xfrm>
            <a:off x="6861955" y="3930411"/>
            <a:ext cx="6403521" cy="1087908"/>
            <a:chOff x="8021272" y="3220738"/>
            <a:chExt cx="6403521" cy="1087908"/>
          </a:xfrm>
        </p:grpSpPr>
        <p:grpSp>
          <p:nvGrpSpPr>
            <p:cNvPr id="280" name="组 5"/>
            <p:cNvGrpSpPr/>
            <p:nvPr/>
          </p:nvGrpSpPr>
          <p:grpSpPr>
            <a:xfrm>
              <a:off x="8021272" y="3220738"/>
              <a:ext cx="6403521" cy="1087908"/>
              <a:chOff x="8205470" y="2990051"/>
              <a:chExt cx="6403521" cy="1087908"/>
            </a:xfrm>
          </p:grpSpPr>
          <p:sp>
            <p:nvSpPr>
              <p:cNvPr id="1049171" name="圆角矩形 108"/>
              <p:cNvSpPr/>
              <p:nvPr/>
            </p:nvSpPr>
            <p:spPr>
              <a:xfrm>
                <a:off x="8205470" y="2990051"/>
                <a:ext cx="6403521" cy="1087908"/>
              </a:xfrm>
              <a:prstGeom prst="roundRect">
                <a:avLst>
                  <a:gd name="adj" fmla="val 50000"/>
                </a:avLst>
              </a:prstGeom>
              <a:solidFill>
                <a:srgbClr val="EC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049172" name="文本框 49"/>
              <p:cNvSpPr txBox="1"/>
              <p:nvPr/>
            </p:nvSpPr>
            <p:spPr>
              <a:xfrm>
                <a:off x="8322947" y="3399706"/>
                <a:ext cx="990946" cy="523220"/>
              </a:xfrm>
              <a:prstGeom prst="rect">
                <a:avLst/>
              </a:prstGeom>
              <a:noFill/>
            </p:spPr>
            <p:txBody>
              <a:bodyPr wrap="square" rtlCol="0">
                <a:spAutoFit/>
              </a:bodyPr>
              <a:lstStyle/>
              <a:p>
                <a:pPr algn="ctr"/>
                <a:r>
                  <a:rPr kumimoji="1" lang="en-US" altLang="zh-CN" sz="2800" dirty="0">
                    <a:solidFill>
                      <a:srgbClr val="3F659F"/>
                    </a:solidFill>
                    <a:latin typeface="Impact" charset="0"/>
                    <a:ea typeface="Impact" charset="0"/>
                    <a:cs typeface="Impact" charset="0"/>
                  </a:rPr>
                  <a:t>03</a:t>
                </a:r>
                <a:endParaRPr kumimoji="1" lang="zh-CN" altLang="en-US" sz="2800" dirty="0">
                  <a:solidFill>
                    <a:srgbClr val="3F659F"/>
                  </a:solidFill>
                  <a:latin typeface="Impact" charset="0"/>
                  <a:ea typeface="Impact" charset="0"/>
                  <a:cs typeface="Impact" charset="0"/>
                </a:endParaRPr>
              </a:p>
            </p:txBody>
          </p:sp>
          <p:sp>
            <p:nvSpPr>
              <p:cNvPr id="1049173" name="TextBox 57"/>
              <p:cNvSpPr txBox="1"/>
              <p:nvPr/>
            </p:nvSpPr>
            <p:spPr>
              <a:xfrm>
                <a:off x="9125164" y="3385711"/>
                <a:ext cx="1870472" cy="613694"/>
              </a:xfrm>
              <a:prstGeom prst="rect">
                <a:avLst/>
              </a:prstGeom>
              <a:noFill/>
            </p:spPr>
            <p:txBody>
              <a:bodyPr wrap="square" rtlCol="0">
                <a:spAutoFit/>
              </a:bodyPr>
              <a:lstStyle>
                <a:defPPr>
                  <a:defRPr lang="zh-CN"/>
                </a:defPPr>
                <a:lvl1pPr marL="133350" indent="-133350">
                  <a:buFont typeface="Arial" charset="0"/>
                  <a:buChar char="•"/>
                  <a:defRPr sz="11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大数据管理员行为画像</a:t>
                </a:r>
                <a:endParaRPr lang="en-US" altLang="zh-CN" sz="1200" dirty="0"/>
              </a:p>
              <a:p>
                <a:pPr>
                  <a:lnSpc>
                    <a:spcPct val="150000"/>
                  </a:lnSpc>
                </a:pPr>
                <a:r>
                  <a:rPr lang="zh-CN" altLang="en-US" sz="1200" dirty="0"/>
                  <a:t>系统层操作行为分析</a:t>
                </a:r>
                <a:endParaRPr lang="en-US" altLang="zh-CN" sz="1200" dirty="0"/>
              </a:p>
            </p:txBody>
          </p:sp>
        </p:grpSp>
        <p:sp>
          <p:nvSpPr>
            <p:cNvPr id="1049174" name="Rectangle 10"/>
            <p:cNvSpPr/>
            <p:nvPr/>
          </p:nvSpPr>
          <p:spPr>
            <a:xfrm>
              <a:off x="8940966" y="3257032"/>
              <a:ext cx="2722880" cy="358140"/>
            </a:xfrm>
            <a:prstGeom prst="rect">
              <a:avLst/>
            </a:prstGeom>
          </p:spPr>
          <p:txBody>
            <a:bodyPr wrap="none">
              <a:spAutoFit/>
            </a:bodyPr>
            <a:lstStyle/>
            <a:p>
              <a:pPr>
                <a:lnSpc>
                  <a:spcPct val="150000"/>
                </a:lnSpc>
              </a:pPr>
              <a:r>
                <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sym typeface="方正兰亭黑_GBK" charset="-122"/>
                </a:rPr>
                <a:t>10</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sym typeface="方正兰亭黑_GBK" charset="-122"/>
                </a:rPr>
                <a:t>秒内感知异常操作行为</a:t>
              </a:r>
              <a:endPar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sym typeface="方正兰亭黑_GBK" charset="-122"/>
              </a:endParaRPr>
            </a:p>
          </p:txBody>
        </p:sp>
      </p:grpSp>
      <p:sp>
        <p:nvSpPr>
          <p:cNvPr id="1049175" name="Rectangle 11"/>
          <p:cNvSpPr/>
          <p:nvPr/>
        </p:nvSpPr>
        <p:spPr>
          <a:xfrm>
            <a:off x="7781649" y="5205051"/>
            <a:ext cx="2722880" cy="358140"/>
          </a:xfrm>
          <a:prstGeom prst="rect">
            <a:avLst/>
          </a:prstGeom>
        </p:spPr>
        <p:txBody>
          <a:bodyPr wrap="none">
            <a:spAutoFit/>
          </a:bodyPr>
          <a:lstStyle/>
          <a:p>
            <a:pPr>
              <a:lnSpc>
                <a:spcPct val="150000"/>
              </a:lnSpc>
            </a:pPr>
            <a:r>
              <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sym typeface="方正兰亭黑_GBK" charset="-122"/>
              </a:rPr>
              <a:t>15</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sym typeface="方正兰亭黑_GBK" charset="-122"/>
              </a:rPr>
              <a:t>秒内自动部署对抗措施</a:t>
            </a:r>
            <a:endPar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endParaRPr>
          </a:p>
        </p:txBody>
      </p:sp>
      <p:grpSp>
        <p:nvGrpSpPr>
          <p:cNvPr id="281" name="Group 1"/>
          <p:cNvGrpSpPr/>
          <p:nvPr/>
        </p:nvGrpSpPr>
        <p:grpSpPr>
          <a:xfrm>
            <a:off x="6861954" y="1418442"/>
            <a:ext cx="6403521" cy="1032246"/>
            <a:chOff x="7285100" y="17149"/>
            <a:chExt cx="6403521" cy="1032246"/>
          </a:xfrm>
        </p:grpSpPr>
        <p:grpSp>
          <p:nvGrpSpPr>
            <p:cNvPr id="282" name="组 4"/>
            <p:cNvGrpSpPr/>
            <p:nvPr/>
          </p:nvGrpSpPr>
          <p:grpSpPr>
            <a:xfrm>
              <a:off x="7285100" y="17215"/>
              <a:ext cx="6403521" cy="1032180"/>
              <a:chOff x="8205470" y="1276818"/>
              <a:chExt cx="6403521" cy="1032180"/>
            </a:xfrm>
          </p:grpSpPr>
          <p:sp>
            <p:nvSpPr>
              <p:cNvPr id="1049176" name="圆角矩形 66"/>
              <p:cNvSpPr/>
              <p:nvPr/>
            </p:nvSpPr>
            <p:spPr>
              <a:xfrm>
                <a:off x="8205470" y="1276818"/>
                <a:ext cx="6403521" cy="1032180"/>
              </a:xfrm>
              <a:prstGeom prst="roundRect">
                <a:avLst>
                  <a:gd name="adj" fmla="val 50000"/>
                </a:avLst>
              </a:prstGeom>
              <a:solidFill>
                <a:srgbClr val="EC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endParaRPr>
              </a:p>
            </p:txBody>
          </p:sp>
          <p:sp>
            <p:nvSpPr>
              <p:cNvPr id="1049177" name="文本框 116"/>
              <p:cNvSpPr txBox="1"/>
              <p:nvPr/>
            </p:nvSpPr>
            <p:spPr>
              <a:xfrm>
                <a:off x="9125165" y="1629253"/>
                <a:ext cx="3066836" cy="613694"/>
              </a:xfrm>
              <a:prstGeom prst="rect">
                <a:avLst/>
              </a:prstGeom>
              <a:noFill/>
            </p:spPr>
            <p:txBody>
              <a:bodyPr wrap="square" rtlCol="0">
                <a:spAutoFit/>
              </a:bodyPr>
              <a:lstStyle/>
              <a:p>
                <a:pPr marL="133350" indent="-133350">
                  <a:lnSpc>
                    <a:spcPct val="150000"/>
                  </a:lnSpc>
                  <a:buFont typeface="Arial" charset="0"/>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安全组件智能化组装</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33350" indent="-133350">
                  <a:lnSpc>
                    <a:spcPct val="150000"/>
                  </a:lnSpc>
                  <a:buFont typeface="Arial" charset="0"/>
                  <a:buChar cha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可信白名单透明自动生成</a:t>
                </a:r>
              </a:p>
            </p:txBody>
          </p:sp>
          <p:sp>
            <p:nvSpPr>
              <p:cNvPr id="1049178" name="文本框 49"/>
              <p:cNvSpPr txBox="1"/>
              <p:nvPr/>
            </p:nvSpPr>
            <p:spPr>
              <a:xfrm>
                <a:off x="8322947" y="1646062"/>
                <a:ext cx="990946" cy="523220"/>
              </a:xfrm>
              <a:prstGeom prst="rect">
                <a:avLst/>
              </a:prstGeom>
              <a:noFill/>
            </p:spPr>
            <p:txBody>
              <a:bodyPr wrap="square" rtlCol="0">
                <a:spAutoFit/>
              </a:bodyPr>
              <a:lstStyle/>
              <a:p>
                <a:pPr algn="ctr"/>
                <a:r>
                  <a:rPr kumimoji="1" lang="en-US" altLang="zh-CN" sz="2800" dirty="0">
                    <a:solidFill>
                      <a:srgbClr val="2E2566"/>
                    </a:solidFill>
                    <a:latin typeface="Impact" charset="0"/>
                    <a:ea typeface="Impact" charset="0"/>
                    <a:cs typeface="Impact" charset="0"/>
                  </a:rPr>
                  <a:t>01</a:t>
                </a:r>
                <a:endParaRPr kumimoji="1" lang="zh-CN" altLang="en-US" sz="2800" dirty="0">
                  <a:solidFill>
                    <a:srgbClr val="2E2566"/>
                  </a:solidFill>
                  <a:latin typeface="Impact" charset="0"/>
                  <a:ea typeface="Impact" charset="0"/>
                  <a:cs typeface="Impact" charset="0"/>
                </a:endParaRPr>
              </a:p>
            </p:txBody>
          </p:sp>
        </p:grpSp>
        <p:sp>
          <p:nvSpPr>
            <p:cNvPr id="1049179" name="Rectangle 49"/>
            <p:cNvSpPr/>
            <p:nvPr/>
          </p:nvSpPr>
          <p:spPr>
            <a:xfrm>
              <a:off x="8204795" y="17149"/>
              <a:ext cx="2723823" cy="458908"/>
            </a:xfrm>
            <a:prstGeom prst="rect">
              <a:avLst/>
            </a:prstGeom>
          </p:spPr>
          <p:txBody>
            <a:bodyPr wrap="none">
              <a:spAutoFit/>
            </a:bodyPr>
            <a:lstStyle/>
            <a:p>
              <a:pPr>
                <a:lnSpc>
                  <a:spcPct val="150000"/>
                </a:lnSpc>
              </a:pP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全自动组装安全可信模块</a:t>
              </a:r>
              <a:endPar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endParaRPr>
            </a:p>
          </p:txBody>
        </p:sp>
      </p:gr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3" name="标题 4"/>
          <p:cNvSpPr>
            <a:spLocks noGrp="1"/>
          </p:cNvSpPr>
          <p:nvPr>
            <p:ph type="title"/>
          </p:nvPr>
        </p:nvSpPr>
        <p:spPr>
          <a:xfrm>
            <a:off x="155575" y="465136"/>
            <a:ext cx="10701478" cy="413667"/>
          </a:xfrm>
        </p:spPr>
        <p:txBody>
          <a:bodyPr/>
          <a:lstStyle/>
          <a:p>
            <a:r>
              <a:rPr kumimoji="1" lang="en" altLang="zh-CN" dirty="0"/>
              <a:t>G1.b </a:t>
            </a:r>
            <a:r>
              <a:rPr kumimoji="1" lang="zh-CN" altLang="en-US" dirty="0"/>
              <a:t>区块链驱动的</a:t>
            </a:r>
            <a:r>
              <a:rPr kumimoji="1" lang="en-US" altLang="zh-CN" dirty="0" err="1"/>
              <a:t>DevAISecOps</a:t>
            </a:r>
            <a:r>
              <a:rPr kumimoji="1" lang="zh-CN" altLang="en-US" dirty="0"/>
              <a:t>：一套企业数据中心安全开发运维体系，对抗恶意内部员工</a:t>
            </a:r>
          </a:p>
        </p:txBody>
      </p:sp>
      <p:grpSp>
        <p:nvGrpSpPr>
          <p:cNvPr id="286" name="Group 15"/>
          <p:cNvGrpSpPr/>
          <p:nvPr/>
        </p:nvGrpSpPr>
        <p:grpSpPr>
          <a:xfrm>
            <a:off x="2041221" y="3263866"/>
            <a:ext cx="7869032" cy="3152739"/>
            <a:chOff x="1224280" y="2435544"/>
            <a:chExt cx="10047816" cy="4079783"/>
          </a:xfrm>
        </p:grpSpPr>
        <p:grpSp>
          <p:nvGrpSpPr>
            <p:cNvPr id="287" name="Group 66"/>
            <p:cNvGrpSpPr/>
            <p:nvPr/>
          </p:nvGrpSpPr>
          <p:grpSpPr>
            <a:xfrm>
              <a:off x="6596748" y="4629687"/>
              <a:ext cx="4675348" cy="1885640"/>
              <a:chOff x="1237625" y="4081159"/>
              <a:chExt cx="4675348" cy="1885640"/>
            </a:xfrm>
          </p:grpSpPr>
          <p:pic>
            <p:nvPicPr>
              <p:cNvPr id="2097310" name="底层"/>
              <p:cNvPicPr>
                <a:picLocks noChangeAspect="1"/>
              </p:cNvPicPr>
              <p:nvPr/>
            </p:nvPicPr>
            <p:blipFill>
              <a:blip r:embed="rId3" cstate="screen"/>
              <a:stretch>
                <a:fillRect/>
              </a:stretch>
            </p:blipFill>
            <p:spPr>
              <a:xfrm>
                <a:off x="1449440" y="4400828"/>
                <a:ext cx="4463533" cy="1448254"/>
              </a:xfrm>
              <a:prstGeom prst="rect">
                <a:avLst/>
              </a:prstGeom>
            </p:spPr>
          </p:pic>
          <p:sp>
            <p:nvSpPr>
              <p:cNvPr id="1049184" name="椭圆 101"/>
              <p:cNvSpPr/>
              <p:nvPr/>
            </p:nvSpPr>
            <p:spPr>
              <a:xfrm>
                <a:off x="1237625" y="4081159"/>
                <a:ext cx="3885599" cy="1620344"/>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85" name="圆角矩形 76"/>
              <p:cNvSpPr/>
              <p:nvPr/>
            </p:nvSpPr>
            <p:spPr>
              <a:xfrm>
                <a:off x="2046451" y="5341956"/>
                <a:ext cx="2080156" cy="624843"/>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PingFang SC Medium" charset="-122"/>
                    <a:ea typeface="PingFang SC Medium" charset="-122"/>
                    <a:cs typeface="PingFang SC Medium" charset="-122"/>
                  </a:rPr>
                  <a:t>可信计算</a:t>
                </a:r>
              </a:p>
            </p:txBody>
          </p:sp>
        </p:grpSp>
        <p:grpSp>
          <p:nvGrpSpPr>
            <p:cNvPr id="288" name="Group 62"/>
            <p:cNvGrpSpPr/>
            <p:nvPr/>
          </p:nvGrpSpPr>
          <p:grpSpPr>
            <a:xfrm>
              <a:off x="1680865" y="4712309"/>
              <a:ext cx="4675348" cy="1788027"/>
              <a:chOff x="1237625" y="4081159"/>
              <a:chExt cx="4675348" cy="1788027"/>
            </a:xfrm>
          </p:grpSpPr>
          <p:pic>
            <p:nvPicPr>
              <p:cNvPr id="2097311" name="底层"/>
              <p:cNvPicPr>
                <a:picLocks noChangeAspect="1"/>
              </p:cNvPicPr>
              <p:nvPr/>
            </p:nvPicPr>
            <p:blipFill>
              <a:blip r:embed="rId3" cstate="screen"/>
              <a:stretch>
                <a:fillRect/>
              </a:stretch>
            </p:blipFill>
            <p:spPr>
              <a:xfrm>
                <a:off x="1449440" y="4400828"/>
                <a:ext cx="4463533" cy="1448254"/>
              </a:xfrm>
              <a:prstGeom prst="rect">
                <a:avLst/>
              </a:prstGeom>
            </p:spPr>
          </p:pic>
          <p:sp>
            <p:nvSpPr>
              <p:cNvPr id="1049186" name="椭圆 101"/>
              <p:cNvSpPr/>
              <p:nvPr/>
            </p:nvSpPr>
            <p:spPr>
              <a:xfrm>
                <a:off x="1237625" y="4081159"/>
                <a:ext cx="3885599" cy="1620344"/>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187" name="圆角矩形 76"/>
              <p:cNvSpPr/>
              <p:nvPr/>
            </p:nvSpPr>
            <p:spPr>
              <a:xfrm>
                <a:off x="2262040" y="5360684"/>
                <a:ext cx="1648979" cy="508502"/>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PingFang SC Medium" charset="-122"/>
                    <a:ea typeface="PingFang SC Medium" charset="-122"/>
                    <a:cs typeface="PingFang SC Medium" charset="-122"/>
                  </a:rPr>
                  <a:t>可信计算</a:t>
                </a:r>
              </a:p>
            </p:txBody>
          </p:sp>
        </p:grpSp>
        <p:pic>
          <p:nvPicPr>
            <p:cNvPr id="2097312" name="Picture 14"/>
            <p:cNvPicPr>
              <a:picLocks noChangeAspect="1"/>
            </p:cNvPicPr>
            <p:nvPr/>
          </p:nvPicPr>
          <p:blipFill>
            <a:blip r:embed="rId4"/>
            <a:stretch>
              <a:fillRect/>
            </a:stretch>
          </p:blipFill>
          <p:spPr>
            <a:xfrm>
              <a:off x="1857730" y="3758800"/>
              <a:ext cx="8306996" cy="1910696"/>
            </a:xfrm>
            <a:prstGeom prst="rect">
              <a:avLst/>
            </a:prstGeom>
          </p:spPr>
        </p:pic>
        <p:sp>
          <p:nvSpPr>
            <p:cNvPr id="1049188" name="椭圆 40"/>
            <p:cNvSpPr/>
            <p:nvPr/>
          </p:nvSpPr>
          <p:spPr>
            <a:xfrm>
              <a:off x="1755126" y="3692197"/>
              <a:ext cx="3885599" cy="1620344"/>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189" name="椭圆 40"/>
            <p:cNvSpPr/>
            <p:nvPr/>
          </p:nvSpPr>
          <p:spPr>
            <a:xfrm>
              <a:off x="6519662" y="3692197"/>
              <a:ext cx="3885599" cy="1620344"/>
            </a:xfrm>
            <a:prstGeom prst="ellipse">
              <a:avLst/>
            </a:prstGeom>
            <a:solidFill>
              <a:schemeClr val="tx1">
                <a:lumMod val="95000"/>
                <a:lumOff val="5000"/>
                <a:alpha val="35000"/>
              </a:schemeClr>
            </a:soli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097313" name="Picture 70"/>
            <p:cNvPicPr>
              <a:picLocks noChangeAspect="1"/>
            </p:cNvPicPr>
            <p:nvPr/>
          </p:nvPicPr>
          <p:blipFill>
            <a:blip r:embed="rId5"/>
            <a:stretch>
              <a:fillRect/>
            </a:stretch>
          </p:blipFill>
          <p:spPr>
            <a:xfrm>
              <a:off x="1224280" y="2649279"/>
              <a:ext cx="9484570" cy="2491212"/>
            </a:xfrm>
            <a:prstGeom prst="rect">
              <a:avLst/>
            </a:prstGeom>
          </p:spPr>
        </p:pic>
        <p:pic>
          <p:nvPicPr>
            <p:cNvPr id="2097314" name="Picture 2"/>
            <p:cNvPicPr>
              <a:picLocks noChangeAspect="1"/>
            </p:cNvPicPr>
            <p:nvPr/>
          </p:nvPicPr>
          <p:blipFill>
            <a:blip r:embed="rId6"/>
            <a:stretch>
              <a:fillRect/>
            </a:stretch>
          </p:blipFill>
          <p:spPr>
            <a:xfrm>
              <a:off x="6796208" y="2435544"/>
              <a:ext cx="3368518" cy="2161885"/>
            </a:xfrm>
            <a:prstGeom prst="rect">
              <a:avLst/>
            </a:prstGeom>
          </p:spPr>
        </p:pic>
        <p:pic>
          <p:nvPicPr>
            <p:cNvPr id="2097315" name="Picture 6"/>
            <p:cNvPicPr>
              <a:picLocks noChangeAspect="1"/>
            </p:cNvPicPr>
            <p:nvPr/>
          </p:nvPicPr>
          <p:blipFill>
            <a:blip r:embed="rId7"/>
            <a:stretch>
              <a:fillRect/>
            </a:stretch>
          </p:blipFill>
          <p:spPr>
            <a:xfrm>
              <a:off x="1857730" y="2483721"/>
              <a:ext cx="3398896" cy="2209495"/>
            </a:xfrm>
            <a:prstGeom prst="rect">
              <a:avLst/>
            </a:prstGeom>
          </p:spPr>
        </p:pic>
        <p:sp>
          <p:nvSpPr>
            <p:cNvPr id="1049190" name="圆角矩形 76"/>
            <p:cNvSpPr/>
            <p:nvPr/>
          </p:nvSpPr>
          <p:spPr>
            <a:xfrm>
              <a:off x="4757630" y="4688295"/>
              <a:ext cx="2555940" cy="653671"/>
            </a:xfrm>
            <a:prstGeom prst="roundRect">
              <a:avLst>
                <a:gd name="adj" fmla="val 50000"/>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PingFang SC Medium" charset="-122"/>
                  <a:ea typeface="PingFang SC Medium" charset="-122"/>
                  <a:cs typeface="PingFang SC Medium" charset="-122"/>
                </a:rPr>
                <a:t>异构共识区块链</a:t>
              </a:r>
            </a:p>
          </p:txBody>
        </p:sp>
      </p:grpSp>
      <p:sp>
        <p:nvSpPr>
          <p:cNvPr id="1049191" name="圆角矩形 76"/>
          <p:cNvSpPr/>
          <p:nvPr/>
        </p:nvSpPr>
        <p:spPr>
          <a:xfrm>
            <a:off x="733208" y="2991500"/>
            <a:ext cx="1045223" cy="325245"/>
          </a:xfrm>
          <a:prstGeom prst="roundRect">
            <a:avLst>
              <a:gd name="adj" fmla="val 50000"/>
            </a:avLst>
          </a:prstGeom>
          <a:solidFill>
            <a:srgbClr val="75B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1.</a:t>
            </a:r>
            <a:r>
              <a:rPr lang="zh-CN" altLang="en-US" dirty="0">
                <a:solidFill>
                  <a:schemeClr val="bg1"/>
                </a:solidFill>
                <a:latin typeface="PingFang SC Medium" charset="-122"/>
                <a:ea typeface="PingFang SC Medium" charset="-122"/>
                <a:cs typeface="PingFang SC Medium" charset="-122"/>
              </a:rPr>
              <a:t> 设计</a:t>
            </a:r>
          </a:p>
        </p:txBody>
      </p:sp>
      <p:sp>
        <p:nvSpPr>
          <p:cNvPr id="1049192" name="椭圆 98"/>
          <p:cNvSpPr/>
          <p:nvPr/>
        </p:nvSpPr>
        <p:spPr>
          <a:xfrm>
            <a:off x="4838571" y="3633351"/>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193" name="圆角矩形 76"/>
          <p:cNvSpPr/>
          <p:nvPr/>
        </p:nvSpPr>
        <p:spPr>
          <a:xfrm>
            <a:off x="747772" y="4365240"/>
            <a:ext cx="1020840" cy="298136"/>
          </a:xfrm>
          <a:prstGeom prst="roundRect">
            <a:avLst>
              <a:gd name="adj" fmla="val 50000"/>
            </a:avLst>
          </a:prstGeom>
          <a:solidFill>
            <a:srgbClr val="487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4.</a:t>
            </a:r>
            <a:r>
              <a:rPr lang="zh-CN" altLang="en-US" dirty="0">
                <a:solidFill>
                  <a:schemeClr val="bg1"/>
                </a:solidFill>
                <a:latin typeface="PingFang SC Medium" charset="-122"/>
                <a:ea typeface="PingFang SC Medium" charset="-122"/>
                <a:cs typeface="PingFang SC Medium" charset="-122"/>
              </a:rPr>
              <a:t> 分发</a:t>
            </a:r>
          </a:p>
        </p:txBody>
      </p:sp>
      <p:sp>
        <p:nvSpPr>
          <p:cNvPr id="1049194" name="椭圆 98"/>
          <p:cNvSpPr/>
          <p:nvPr/>
        </p:nvSpPr>
        <p:spPr>
          <a:xfrm>
            <a:off x="3769281" y="4482879"/>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195" name="椭圆 98"/>
          <p:cNvSpPr/>
          <p:nvPr/>
        </p:nvSpPr>
        <p:spPr>
          <a:xfrm>
            <a:off x="3674173" y="3589673"/>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196" name="圆角矩形 76"/>
          <p:cNvSpPr/>
          <p:nvPr/>
        </p:nvSpPr>
        <p:spPr>
          <a:xfrm>
            <a:off x="747250" y="3453814"/>
            <a:ext cx="1036764" cy="331640"/>
          </a:xfrm>
          <a:prstGeom prst="roundRect">
            <a:avLst>
              <a:gd name="adj" fmla="val 50000"/>
            </a:avLst>
          </a:prstGeom>
          <a:solidFill>
            <a:srgbClr val="3E8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2.</a:t>
            </a:r>
            <a:r>
              <a:rPr lang="zh-CN" altLang="en-US" dirty="0">
                <a:solidFill>
                  <a:schemeClr val="bg1"/>
                </a:solidFill>
                <a:latin typeface="PingFang SC Medium" charset="-122"/>
                <a:ea typeface="PingFang SC Medium" charset="-122"/>
                <a:cs typeface="PingFang SC Medium" charset="-122"/>
              </a:rPr>
              <a:t> 开发</a:t>
            </a:r>
          </a:p>
        </p:txBody>
      </p:sp>
      <p:sp>
        <p:nvSpPr>
          <p:cNvPr id="1049197" name="圆角矩形 76"/>
          <p:cNvSpPr/>
          <p:nvPr/>
        </p:nvSpPr>
        <p:spPr>
          <a:xfrm>
            <a:off x="747249" y="3922523"/>
            <a:ext cx="1026481" cy="305649"/>
          </a:xfrm>
          <a:prstGeom prst="roundRect">
            <a:avLst>
              <a:gd name="adj" fmla="val 50000"/>
            </a:avLst>
          </a:prstGeom>
          <a:solidFill>
            <a:srgbClr val="A9D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3.</a:t>
            </a:r>
            <a:r>
              <a:rPr lang="zh-CN" altLang="en-US" dirty="0">
                <a:solidFill>
                  <a:schemeClr val="bg1"/>
                </a:solidFill>
                <a:latin typeface="PingFang SC Medium" charset="-122"/>
                <a:ea typeface="PingFang SC Medium" charset="-122"/>
                <a:cs typeface="PingFang SC Medium" charset="-122"/>
              </a:rPr>
              <a:t> 编译</a:t>
            </a:r>
          </a:p>
        </p:txBody>
      </p:sp>
      <p:sp>
        <p:nvSpPr>
          <p:cNvPr id="1049198" name="椭圆 98"/>
          <p:cNvSpPr/>
          <p:nvPr/>
        </p:nvSpPr>
        <p:spPr>
          <a:xfrm>
            <a:off x="2979466" y="4039317"/>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199" name="圆角矩形 76"/>
          <p:cNvSpPr/>
          <p:nvPr/>
        </p:nvSpPr>
        <p:spPr>
          <a:xfrm>
            <a:off x="10107403" y="3871750"/>
            <a:ext cx="1084880" cy="361688"/>
          </a:xfrm>
          <a:prstGeom prst="roundRect">
            <a:avLst>
              <a:gd name="adj" fmla="val 50000"/>
            </a:avLst>
          </a:prstGeom>
          <a:solidFill>
            <a:srgbClr val="3CB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7.</a:t>
            </a:r>
            <a:r>
              <a:rPr lang="zh-CN" altLang="en-US" dirty="0">
                <a:solidFill>
                  <a:schemeClr val="bg1"/>
                </a:solidFill>
                <a:latin typeface="PingFang SC Medium" charset="-122"/>
                <a:ea typeface="PingFang SC Medium" charset="-122"/>
                <a:cs typeface="PingFang SC Medium" charset="-122"/>
              </a:rPr>
              <a:t> 分析</a:t>
            </a:r>
          </a:p>
        </p:txBody>
      </p:sp>
      <p:sp>
        <p:nvSpPr>
          <p:cNvPr id="1049200" name="椭圆 98"/>
          <p:cNvSpPr/>
          <p:nvPr/>
        </p:nvSpPr>
        <p:spPr>
          <a:xfrm>
            <a:off x="8454686" y="4021619"/>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201" name="圆角矩形 76"/>
          <p:cNvSpPr/>
          <p:nvPr/>
        </p:nvSpPr>
        <p:spPr>
          <a:xfrm>
            <a:off x="10107403" y="4317668"/>
            <a:ext cx="1084880" cy="345708"/>
          </a:xfrm>
          <a:prstGeom prst="roundRect">
            <a:avLst>
              <a:gd name="adj" fmla="val 50000"/>
            </a:avLst>
          </a:prstGeom>
          <a:solidFill>
            <a:srgbClr val="464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8.</a:t>
            </a:r>
            <a:r>
              <a:rPr lang="zh-CN" altLang="en-US" dirty="0">
                <a:solidFill>
                  <a:schemeClr val="bg1"/>
                </a:solidFill>
                <a:latin typeface="PingFang SC Medium" charset="-122"/>
                <a:ea typeface="PingFang SC Medium" charset="-122"/>
                <a:cs typeface="PingFang SC Medium" charset="-122"/>
              </a:rPr>
              <a:t> 响应</a:t>
            </a:r>
          </a:p>
        </p:txBody>
      </p:sp>
      <p:sp>
        <p:nvSpPr>
          <p:cNvPr id="1049202" name="椭圆 98"/>
          <p:cNvSpPr/>
          <p:nvPr/>
        </p:nvSpPr>
        <p:spPr>
          <a:xfrm>
            <a:off x="7630061" y="4459693"/>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203" name="椭圆 98"/>
          <p:cNvSpPr/>
          <p:nvPr/>
        </p:nvSpPr>
        <p:spPr>
          <a:xfrm>
            <a:off x="7711979" y="3578813"/>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9204" name="圆角矩形 76"/>
          <p:cNvSpPr/>
          <p:nvPr/>
        </p:nvSpPr>
        <p:spPr>
          <a:xfrm>
            <a:off x="10107403" y="3436165"/>
            <a:ext cx="1084880" cy="351356"/>
          </a:xfrm>
          <a:prstGeom prst="roundRect">
            <a:avLst>
              <a:gd name="adj" fmla="val 50000"/>
            </a:avLst>
          </a:prstGeom>
          <a:solidFill>
            <a:srgbClr val="3A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6.</a:t>
            </a:r>
            <a:r>
              <a:rPr lang="zh-CN" altLang="en-US" dirty="0">
                <a:solidFill>
                  <a:schemeClr val="bg1"/>
                </a:solidFill>
                <a:latin typeface="PingFang SC Medium" charset="-122"/>
                <a:ea typeface="PingFang SC Medium" charset="-122"/>
                <a:cs typeface="PingFang SC Medium" charset="-122"/>
              </a:rPr>
              <a:t> 监控</a:t>
            </a:r>
          </a:p>
        </p:txBody>
      </p:sp>
      <p:sp>
        <p:nvSpPr>
          <p:cNvPr id="1049205" name="圆角矩形 76"/>
          <p:cNvSpPr/>
          <p:nvPr/>
        </p:nvSpPr>
        <p:spPr>
          <a:xfrm>
            <a:off x="10107403" y="2991500"/>
            <a:ext cx="1084880" cy="360436"/>
          </a:xfrm>
          <a:prstGeom prst="roundRect">
            <a:avLst>
              <a:gd name="adj" fmla="val 50000"/>
            </a:avLst>
          </a:prstGeom>
          <a:solidFill>
            <a:srgbClr val="4EA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PingFang SC Medium" charset="-122"/>
                <a:ea typeface="PingFang SC Medium" charset="-122"/>
                <a:cs typeface="PingFang SC Medium" charset="-122"/>
              </a:rPr>
              <a:t>5.</a:t>
            </a:r>
            <a:r>
              <a:rPr lang="zh-CN" altLang="en-US" dirty="0">
                <a:solidFill>
                  <a:schemeClr val="bg1"/>
                </a:solidFill>
                <a:latin typeface="PingFang SC Medium" charset="-122"/>
                <a:ea typeface="PingFang SC Medium" charset="-122"/>
                <a:cs typeface="PingFang SC Medium" charset="-122"/>
              </a:rPr>
              <a:t> 部署</a:t>
            </a:r>
          </a:p>
        </p:txBody>
      </p:sp>
      <p:sp>
        <p:nvSpPr>
          <p:cNvPr id="1049206" name="椭圆 98"/>
          <p:cNvSpPr/>
          <p:nvPr/>
        </p:nvSpPr>
        <p:spPr>
          <a:xfrm>
            <a:off x="6731881" y="3630175"/>
            <a:ext cx="140173" cy="628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 name="TextBox 1">
            <a:extLst>
              <a:ext uri="{FF2B5EF4-FFF2-40B4-BE49-F238E27FC236}">
                <a16:creationId xmlns:a16="http://schemas.microsoft.com/office/drawing/2014/main" xmlns="" id="{14BE6448-CD7D-EA47-8577-CCFE4CDDA29D}"/>
              </a:ext>
            </a:extLst>
          </p:cNvPr>
          <p:cNvSpPr txBox="1"/>
          <p:nvPr/>
        </p:nvSpPr>
        <p:spPr>
          <a:xfrm>
            <a:off x="581112" y="1015871"/>
            <a:ext cx="10958449" cy="1705403"/>
          </a:xfrm>
          <a:prstGeom prst="rect">
            <a:avLst/>
          </a:prstGeom>
          <a:noFill/>
        </p:spPr>
        <p:txBody>
          <a:bodyPr wrap="none" rtlCol="0">
            <a:spAutoFit/>
          </a:bodyPr>
          <a:lstStyle/>
          <a:p>
            <a:pPr marL="223838" indent="-223838">
              <a:lnSpc>
                <a:spcPct val="150000"/>
              </a:lnSpc>
              <a:buClr>
                <a:srgbClr val="2E97C5"/>
              </a:buClr>
              <a:buFont typeface="Wingdings" pitchFamily="2" charset="2"/>
              <a:buChar char="l"/>
            </a:pP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从源代码出发，用区块链保障企业信息系统完整</a:t>
            </a:r>
            <a:r>
              <a:rPr kumimoji="1"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DevOps</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生命周期中的可信数据流转与可靠审计</a:t>
            </a:r>
            <a:endParaRPr kumimoji="1" lang="en-GB"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23838" indent="-223838">
              <a:lnSpc>
                <a:spcPct val="150000"/>
              </a:lnSpc>
              <a:buClr>
                <a:srgbClr val="2E97C5"/>
              </a:buClr>
              <a:buFont typeface="Wingdings" pitchFamily="2" charset="2"/>
              <a:buChar char="l"/>
            </a:pP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用区块链链接安全模块（</a:t>
            </a:r>
            <a:r>
              <a:rPr kumimoji="1"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Sec</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），保障</a:t>
            </a:r>
            <a:r>
              <a:rPr kumimoji="1"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DevOps</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完整流程中的各环节的安全可靠，在源头发现并控制问题</a:t>
            </a:r>
            <a:endParaRPr kumimoji="1" lang="en-GB"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23838" indent="-223838">
              <a:lnSpc>
                <a:spcPct val="150000"/>
              </a:lnSpc>
              <a:buClr>
                <a:srgbClr val="2E97C5"/>
              </a:buClr>
              <a:buFont typeface="Wingdings" pitchFamily="2" charset="2"/>
              <a:buChar char="l"/>
            </a:pP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用区块链链接人工智能模块（</a:t>
            </a:r>
            <a:r>
              <a:rPr kumimoji="1"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AI</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），深度分析安全问题，预判安全形势，并及时实施应急响应措施</a:t>
            </a:r>
            <a:endParaRPr kumimoji="1" lang="en-GB"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23838" indent="-223838">
              <a:lnSpc>
                <a:spcPct val="150000"/>
              </a:lnSpc>
              <a:buClr>
                <a:srgbClr val="2E97C5"/>
              </a:buClr>
              <a:buFont typeface="Wingdings" pitchFamily="2" charset="2"/>
              <a:buChar char="l"/>
            </a:pP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深度挖掘</a:t>
            </a:r>
            <a:r>
              <a:rPr kumimoji="1"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rPr>
              <a:t>DevAISecOps</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a:t>
            </a:r>
            <a:r>
              <a:rPr kumimoji="1"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DASO</a:t>
            </a:r>
            <a:r>
              <a:rPr kumimoji="1"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）链上关键信息，建立企业数据中心安全度模型</a:t>
            </a:r>
            <a:endParaRPr kumimoji="1" lang="en-GB"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6" name="肘形连接符 5">
            <a:extLst>
              <a:ext uri="{FF2B5EF4-FFF2-40B4-BE49-F238E27FC236}">
                <a16:creationId xmlns:a16="http://schemas.microsoft.com/office/drawing/2014/main" xmlns="" id="{EBB4D067-2B75-F34D-9E6C-7CAB4ADF75B1}"/>
              </a:ext>
            </a:extLst>
          </p:cNvPr>
          <p:cNvCxnSpPr>
            <a:cxnSpLocks/>
            <a:stCxn id="1049191" idx="3"/>
            <a:endCxn id="1049192" idx="0"/>
          </p:cNvCxnSpPr>
          <p:nvPr/>
        </p:nvCxnSpPr>
        <p:spPr>
          <a:xfrm>
            <a:off x="1778431" y="3154123"/>
            <a:ext cx="3130227" cy="479228"/>
          </a:xfrm>
          <a:prstGeom prst="bentConnector2">
            <a:avLst/>
          </a:prstGeom>
          <a:ln w="9525" cap="flat" cmpd="sng" algn="ctr">
            <a:solidFill>
              <a:schemeClr val="accent6">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线连接符 12">
            <a:extLst>
              <a:ext uri="{FF2B5EF4-FFF2-40B4-BE49-F238E27FC236}">
                <a16:creationId xmlns:a16="http://schemas.microsoft.com/office/drawing/2014/main" xmlns="" id="{C8133308-D20B-504B-978A-061D9F0363C9}"/>
              </a:ext>
            </a:extLst>
          </p:cNvPr>
          <p:cNvCxnSpPr>
            <a:stCxn id="1049196" idx="3"/>
            <a:endCxn id="1049195" idx="2"/>
          </p:cNvCxnSpPr>
          <p:nvPr/>
        </p:nvCxnSpPr>
        <p:spPr>
          <a:xfrm>
            <a:off x="1784014" y="3619634"/>
            <a:ext cx="1890159" cy="1469"/>
          </a:xfrm>
          <a:prstGeom prst="line">
            <a:avLst/>
          </a:prstGeom>
          <a:ln w="9525" cap="flat" cmpd="sng" algn="ctr">
            <a:solidFill>
              <a:schemeClr val="accent6">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线连接符 14">
            <a:extLst>
              <a:ext uri="{FF2B5EF4-FFF2-40B4-BE49-F238E27FC236}">
                <a16:creationId xmlns:a16="http://schemas.microsoft.com/office/drawing/2014/main" xmlns="" id="{48E492E3-AD53-8A4F-8406-653CA3D1BD32}"/>
              </a:ext>
            </a:extLst>
          </p:cNvPr>
          <p:cNvCxnSpPr>
            <a:endCxn id="1049198" idx="2"/>
          </p:cNvCxnSpPr>
          <p:nvPr/>
        </p:nvCxnSpPr>
        <p:spPr>
          <a:xfrm>
            <a:off x="1784014" y="4070747"/>
            <a:ext cx="1195452" cy="0"/>
          </a:xfrm>
          <a:prstGeom prst="line">
            <a:avLst/>
          </a:prstGeom>
          <a:ln w="9525" cap="flat" cmpd="sng" algn="ctr">
            <a:solidFill>
              <a:schemeClr val="accent6">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线连接符 16">
            <a:extLst>
              <a:ext uri="{FF2B5EF4-FFF2-40B4-BE49-F238E27FC236}">
                <a16:creationId xmlns:a16="http://schemas.microsoft.com/office/drawing/2014/main" xmlns="" id="{5ECCADF3-8F71-FD44-9DF0-04A68A689883}"/>
              </a:ext>
            </a:extLst>
          </p:cNvPr>
          <p:cNvCxnSpPr>
            <a:endCxn id="1049194" idx="2"/>
          </p:cNvCxnSpPr>
          <p:nvPr/>
        </p:nvCxnSpPr>
        <p:spPr>
          <a:xfrm>
            <a:off x="1740410" y="4514308"/>
            <a:ext cx="2028871" cy="1"/>
          </a:xfrm>
          <a:prstGeom prst="line">
            <a:avLst/>
          </a:prstGeom>
          <a:ln w="9525" cap="flat" cmpd="sng" algn="ctr">
            <a:solidFill>
              <a:schemeClr val="accent6">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肘形连接符 69">
            <a:extLst>
              <a:ext uri="{FF2B5EF4-FFF2-40B4-BE49-F238E27FC236}">
                <a16:creationId xmlns:a16="http://schemas.microsoft.com/office/drawing/2014/main" xmlns="" id="{5264F166-2B2F-0844-9578-14F9059ACE35}"/>
              </a:ext>
            </a:extLst>
          </p:cNvPr>
          <p:cNvCxnSpPr>
            <a:cxnSpLocks/>
            <a:stCxn id="1049205" idx="1"/>
            <a:endCxn id="1049206" idx="0"/>
          </p:cNvCxnSpPr>
          <p:nvPr/>
        </p:nvCxnSpPr>
        <p:spPr>
          <a:xfrm rot="10800000" flipV="1">
            <a:off x="6801969" y="3171717"/>
            <a:ext cx="3305435" cy="458457"/>
          </a:xfrm>
          <a:prstGeom prst="bentConnector2">
            <a:avLst/>
          </a:prstGeom>
          <a:ln w="9525" cap="flat" cmpd="sng" algn="ctr">
            <a:solidFill>
              <a:schemeClr val="accent5">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直线连接符 72">
            <a:extLst>
              <a:ext uri="{FF2B5EF4-FFF2-40B4-BE49-F238E27FC236}">
                <a16:creationId xmlns:a16="http://schemas.microsoft.com/office/drawing/2014/main" xmlns="" id="{250DDA4E-5C47-BD42-86D2-8763EA49298E}"/>
              </a:ext>
            </a:extLst>
          </p:cNvPr>
          <p:cNvCxnSpPr>
            <a:cxnSpLocks/>
            <a:stCxn id="1049203" idx="6"/>
            <a:endCxn id="1049204" idx="1"/>
          </p:cNvCxnSpPr>
          <p:nvPr/>
        </p:nvCxnSpPr>
        <p:spPr>
          <a:xfrm>
            <a:off x="7852152" y="3610243"/>
            <a:ext cx="2255251" cy="1600"/>
          </a:xfrm>
          <a:prstGeom prst="line">
            <a:avLst/>
          </a:prstGeom>
          <a:ln w="9525" cap="flat" cmpd="sng" algn="ctr">
            <a:solidFill>
              <a:schemeClr val="accent5">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直线连接符 75">
            <a:extLst>
              <a:ext uri="{FF2B5EF4-FFF2-40B4-BE49-F238E27FC236}">
                <a16:creationId xmlns:a16="http://schemas.microsoft.com/office/drawing/2014/main" xmlns="" id="{561E333D-2213-5D4D-B9EE-98C395AFCE1D}"/>
              </a:ext>
            </a:extLst>
          </p:cNvPr>
          <p:cNvCxnSpPr>
            <a:cxnSpLocks/>
            <a:stCxn id="1049200" idx="6"/>
            <a:endCxn id="1049199" idx="1"/>
          </p:cNvCxnSpPr>
          <p:nvPr/>
        </p:nvCxnSpPr>
        <p:spPr>
          <a:xfrm flipV="1">
            <a:off x="8594859" y="4052594"/>
            <a:ext cx="1512544" cy="455"/>
          </a:xfrm>
          <a:prstGeom prst="line">
            <a:avLst/>
          </a:prstGeom>
          <a:ln w="9525" cap="flat" cmpd="sng" algn="ctr">
            <a:solidFill>
              <a:schemeClr val="accent5">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直线连接符 79">
            <a:extLst>
              <a:ext uri="{FF2B5EF4-FFF2-40B4-BE49-F238E27FC236}">
                <a16:creationId xmlns:a16="http://schemas.microsoft.com/office/drawing/2014/main" xmlns="" id="{E90222A3-74DB-D143-9F70-7A9597835022}"/>
              </a:ext>
            </a:extLst>
          </p:cNvPr>
          <p:cNvCxnSpPr>
            <a:cxnSpLocks/>
            <a:stCxn id="1049202" idx="6"/>
            <a:endCxn id="1049201" idx="1"/>
          </p:cNvCxnSpPr>
          <p:nvPr/>
        </p:nvCxnSpPr>
        <p:spPr>
          <a:xfrm flipV="1">
            <a:off x="7770234" y="4490522"/>
            <a:ext cx="2337169" cy="601"/>
          </a:xfrm>
          <a:prstGeom prst="line">
            <a:avLst/>
          </a:prstGeom>
          <a:ln w="9525" cap="flat" cmpd="sng" algn="ctr">
            <a:solidFill>
              <a:schemeClr val="accent5">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9" name="组合 27"/>
          <p:cNvGrpSpPr/>
          <p:nvPr/>
        </p:nvGrpSpPr>
        <p:grpSpPr>
          <a:xfrm>
            <a:off x="6769526" y="5079770"/>
            <a:ext cx="1812417" cy="1112044"/>
            <a:chOff x="8076447" y="5219279"/>
            <a:chExt cx="2211078" cy="1356650"/>
          </a:xfrm>
        </p:grpSpPr>
        <p:pic>
          <p:nvPicPr>
            <p:cNvPr id="2097318" name="图片 85"/>
            <p:cNvPicPr>
              <a:picLocks noChangeAspect="1"/>
            </p:cNvPicPr>
            <p:nvPr/>
          </p:nvPicPr>
          <p:blipFill>
            <a:blip r:embed="rId3"/>
            <a:stretch>
              <a:fillRect/>
            </a:stretch>
          </p:blipFill>
          <p:spPr>
            <a:xfrm>
              <a:off x="8076447" y="5219279"/>
              <a:ext cx="2211078" cy="1356650"/>
            </a:xfrm>
            <a:prstGeom prst="rect">
              <a:avLst/>
            </a:prstGeom>
          </p:spPr>
        </p:pic>
        <p:grpSp>
          <p:nvGrpSpPr>
            <p:cNvPr id="320" name="组合 22"/>
            <p:cNvGrpSpPr/>
            <p:nvPr/>
          </p:nvGrpSpPr>
          <p:grpSpPr>
            <a:xfrm>
              <a:off x="8231356" y="5583892"/>
              <a:ext cx="2042930" cy="854804"/>
              <a:chOff x="8231356" y="5583892"/>
              <a:chExt cx="2042930" cy="854804"/>
            </a:xfrm>
          </p:grpSpPr>
          <p:grpSp>
            <p:nvGrpSpPr>
              <p:cNvPr id="321" name="组合 10"/>
              <p:cNvGrpSpPr/>
              <p:nvPr/>
            </p:nvGrpSpPr>
            <p:grpSpPr>
              <a:xfrm>
                <a:off x="8231356" y="5583892"/>
                <a:ext cx="449971" cy="392719"/>
                <a:chOff x="8379106" y="5583892"/>
                <a:chExt cx="449971" cy="392719"/>
              </a:xfrm>
            </p:grpSpPr>
            <p:sp>
              <p:nvSpPr>
                <p:cNvPr id="1049295" name="矩形 93"/>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19" name="图片 39"/>
                <p:cNvPicPr>
                  <a:picLocks noChangeAspect="1"/>
                </p:cNvPicPr>
                <p:nvPr/>
              </p:nvPicPr>
              <p:blipFill>
                <a:blip r:embed="rId4"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322" name="组合 12"/>
              <p:cNvGrpSpPr/>
              <p:nvPr/>
            </p:nvGrpSpPr>
            <p:grpSpPr>
              <a:xfrm>
                <a:off x="9061046" y="6043040"/>
                <a:ext cx="438680" cy="395656"/>
                <a:chOff x="9038097" y="5958780"/>
                <a:chExt cx="438680" cy="395656"/>
              </a:xfrm>
            </p:grpSpPr>
            <p:sp>
              <p:nvSpPr>
                <p:cNvPr id="1049296" name="矩形 92"/>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0" name="图片 40"/>
                <p:cNvPicPr>
                  <a:picLocks noChangeAspect="1"/>
                </p:cNvPicPr>
                <p:nvPr/>
              </p:nvPicPr>
              <p:blipFill>
                <a:blip r:embed="rId4"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323" name="组合 13"/>
              <p:cNvGrpSpPr/>
              <p:nvPr/>
            </p:nvGrpSpPr>
            <p:grpSpPr>
              <a:xfrm>
                <a:off x="9832122" y="5608660"/>
                <a:ext cx="442164" cy="393351"/>
                <a:chOff x="9663263" y="5608660"/>
                <a:chExt cx="442164" cy="393351"/>
              </a:xfrm>
            </p:grpSpPr>
            <p:sp>
              <p:nvSpPr>
                <p:cNvPr id="1049297" name="矩形 90"/>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1" name="图片 69"/>
                <p:cNvPicPr>
                  <a:picLocks noChangeAspect="1"/>
                </p:cNvPicPr>
                <p:nvPr/>
              </p:nvPicPr>
              <p:blipFill>
                <a:blip r:embed="rId4"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324" name="组合 111"/>
              <p:cNvGrpSpPr/>
              <p:nvPr/>
            </p:nvGrpSpPr>
            <p:grpSpPr>
              <a:xfrm>
                <a:off x="8559565" y="5928350"/>
                <a:ext cx="440424" cy="392477"/>
                <a:chOff x="9036353" y="5212659"/>
                <a:chExt cx="440424" cy="392477"/>
              </a:xfrm>
            </p:grpSpPr>
            <p:sp>
              <p:nvSpPr>
                <p:cNvPr id="1049298" name="矩形 112"/>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2" name="图片 113"/>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325" name="组合 114"/>
              <p:cNvGrpSpPr/>
              <p:nvPr/>
            </p:nvGrpSpPr>
            <p:grpSpPr>
              <a:xfrm>
                <a:off x="9555171" y="5926154"/>
                <a:ext cx="440424" cy="392477"/>
                <a:chOff x="9036353" y="5212659"/>
                <a:chExt cx="440424" cy="392477"/>
              </a:xfrm>
            </p:grpSpPr>
            <p:sp>
              <p:nvSpPr>
                <p:cNvPr id="1049299" name="矩形 115"/>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3" name="图片 116"/>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326" name="组合 2"/>
          <p:cNvGrpSpPr/>
          <p:nvPr/>
        </p:nvGrpSpPr>
        <p:grpSpPr>
          <a:xfrm>
            <a:off x="6761737" y="4482502"/>
            <a:ext cx="1819030" cy="1180977"/>
            <a:chOff x="7309164" y="4044456"/>
            <a:chExt cx="2219146" cy="1440746"/>
          </a:xfrm>
        </p:grpSpPr>
        <p:pic>
          <p:nvPicPr>
            <p:cNvPr id="2097324" name="图片 367"/>
            <p:cNvPicPr>
              <a:picLocks noChangeAspect="1"/>
            </p:cNvPicPr>
            <p:nvPr/>
          </p:nvPicPr>
          <p:blipFill>
            <a:blip r:embed="rId5"/>
            <a:stretch>
              <a:fillRect/>
            </a:stretch>
          </p:blipFill>
          <p:spPr>
            <a:xfrm>
              <a:off x="7309164" y="4123602"/>
              <a:ext cx="2219146" cy="1361600"/>
            </a:xfrm>
            <a:prstGeom prst="rect">
              <a:avLst/>
            </a:prstGeom>
          </p:spPr>
        </p:pic>
        <p:grpSp>
          <p:nvGrpSpPr>
            <p:cNvPr id="327" name="组合 368"/>
            <p:cNvGrpSpPr/>
            <p:nvPr/>
          </p:nvGrpSpPr>
          <p:grpSpPr>
            <a:xfrm>
              <a:off x="7565372" y="4303402"/>
              <a:ext cx="1638379" cy="932697"/>
              <a:chOff x="6514106" y="-82309"/>
              <a:chExt cx="2559382" cy="1457006"/>
            </a:xfrm>
          </p:grpSpPr>
          <p:sp>
            <p:nvSpPr>
              <p:cNvPr id="1049300"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17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22" name="直线连接符 395"/>
              <p:cNvCxnSpPr>
                <a:cxnSpLocks/>
              </p:cNvCxnSpPr>
              <p:nvPr/>
            </p:nvCxnSpPr>
            <p:spPr>
              <a:xfrm>
                <a:off x="6804773" y="667359"/>
                <a:ext cx="2077629" cy="0"/>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3" name="直线连接符 396"/>
              <p:cNvCxnSpPr>
                <a:cxnSpLocks/>
              </p:cNvCxnSpPr>
              <p:nvPr/>
            </p:nvCxnSpPr>
            <p:spPr>
              <a:xfrm>
                <a:off x="7258799" y="331019"/>
                <a:ext cx="1250819" cy="770074"/>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4" name="直线连接符 397"/>
              <p:cNvCxnSpPr>
                <a:cxnSpLocks/>
              </p:cNvCxnSpPr>
              <p:nvPr/>
            </p:nvCxnSpPr>
            <p:spPr>
              <a:xfrm flipV="1">
                <a:off x="7163646" y="309919"/>
                <a:ext cx="1308742" cy="771687"/>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5" name="直线连接符 398"/>
              <p:cNvCxnSpPr>
                <a:cxnSpLocks/>
              </p:cNvCxnSpPr>
              <p:nvPr/>
            </p:nvCxnSpPr>
            <p:spPr>
              <a:xfrm flipV="1">
                <a:off x="7828113" y="191241"/>
                <a:ext cx="0" cy="1000335"/>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28" name="组合 369"/>
            <p:cNvGrpSpPr/>
            <p:nvPr/>
          </p:nvGrpSpPr>
          <p:grpSpPr>
            <a:xfrm>
              <a:off x="7455750" y="4044456"/>
              <a:ext cx="2025589" cy="1302344"/>
              <a:chOff x="6342860" y="-486819"/>
              <a:chExt cx="3164260" cy="2034447"/>
            </a:xfrm>
          </p:grpSpPr>
          <p:grpSp>
            <p:nvGrpSpPr>
              <p:cNvPr id="329" name="组合 370"/>
              <p:cNvGrpSpPr/>
              <p:nvPr/>
            </p:nvGrpSpPr>
            <p:grpSpPr>
              <a:xfrm>
                <a:off x="6804773" y="691532"/>
                <a:ext cx="713291" cy="667560"/>
                <a:chOff x="4281852" y="2057061"/>
                <a:chExt cx="713291" cy="667560"/>
              </a:xfrm>
            </p:grpSpPr>
            <p:sp>
              <p:nvSpPr>
                <p:cNvPr id="1049301" name="矩形 39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5" name="图片 393"/>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0" name="组合 371"/>
              <p:cNvGrpSpPr/>
              <p:nvPr/>
            </p:nvGrpSpPr>
            <p:grpSpPr>
              <a:xfrm>
                <a:off x="6342860" y="173058"/>
                <a:ext cx="713291" cy="667560"/>
                <a:chOff x="4281852" y="2057061"/>
                <a:chExt cx="713291" cy="667560"/>
              </a:xfrm>
            </p:grpSpPr>
            <p:sp>
              <p:nvSpPr>
                <p:cNvPr id="1049302" name="矩形 390"/>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6" name="图片 391"/>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1" name="组合 372"/>
              <p:cNvGrpSpPr/>
              <p:nvPr/>
            </p:nvGrpSpPr>
            <p:grpSpPr>
              <a:xfrm>
                <a:off x="7568344" y="880068"/>
                <a:ext cx="713291" cy="667560"/>
                <a:chOff x="4281852" y="2057061"/>
                <a:chExt cx="713291" cy="667560"/>
              </a:xfrm>
            </p:grpSpPr>
            <p:sp>
              <p:nvSpPr>
                <p:cNvPr id="1049303" name="矩形 38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7" name="图片 389"/>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2" name="组合 373"/>
              <p:cNvGrpSpPr/>
              <p:nvPr/>
            </p:nvGrpSpPr>
            <p:grpSpPr>
              <a:xfrm>
                <a:off x="8793829" y="191910"/>
                <a:ext cx="713291" cy="667560"/>
                <a:chOff x="4281852" y="2057061"/>
                <a:chExt cx="713291" cy="667560"/>
              </a:xfrm>
            </p:grpSpPr>
            <p:sp>
              <p:nvSpPr>
                <p:cNvPr id="1049304" name="矩形 38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8" name="图片 387"/>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3" name="组合 374"/>
              <p:cNvGrpSpPr/>
              <p:nvPr/>
            </p:nvGrpSpPr>
            <p:grpSpPr>
              <a:xfrm>
                <a:off x="6804773" y="-335990"/>
                <a:ext cx="713291" cy="667560"/>
                <a:chOff x="4281852" y="2057061"/>
                <a:chExt cx="713291" cy="667560"/>
              </a:xfrm>
            </p:grpSpPr>
            <p:sp>
              <p:nvSpPr>
                <p:cNvPr id="1049305" name="矩形 38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29" name="图片 385"/>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4" name="组合 375"/>
              <p:cNvGrpSpPr/>
              <p:nvPr/>
            </p:nvGrpSpPr>
            <p:grpSpPr>
              <a:xfrm>
                <a:off x="8360196" y="-270003"/>
                <a:ext cx="713291" cy="667560"/>
                <a:chOff x="4281852" y="2057061"/>
                <a:chExt cx="713291" cy="667560"/>
              </a:xfrm>
            </p:grpSpPr>
            <p:sp>
              <p:nvSpPr>
                <p:cNvPr id="1049306" name="矩形 38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0" name="图片 383"/>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5" name="组合 376"/>
              <p:cNvGrpSpPr/>
              <p:nvPr/>
            </p:nvGrpSpPr>
            <p:grpSpPr>
              <a:xfrm>
                <a:off x="7568344" y="-486819"/>
                <a:ext cx="713291" cy="667560"/>
                <a:chOff x="4281852" y="2057061"/>
                <a:chExt cx="713291" cy="667560"/>
              </a:xfrm>
            </p:grpSpPr>
            <p:sp>
              <p:nvSpPr>
                <p:cNvPr id="1049307" name="矩形 380"/>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1" name="图片 381"/>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6" name="组合 377"/>
              <p:cNvGrpSpPr/>
              <p:nvPr/>
            </p:nvGrpSpPr>
            <p:grpSpPr>
              <a:xfrm>
                <a:off x="8360196" y="757519"/>
                <a:ext cx="713291" cy="667560"/>
                <a:chOff x="4281852" y="2057061"/>
                <a:chExt cx="713291" cy="667560"/>
              </a:xfrm>
            </p:grpSpPr>
            <p:sp>
              <p:nvSpPr>
                <p:cNvPr id="1049308" name="矩形 37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2" name="图片 379"/>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337" name="组合 158"/>
          <p:cNvGrpSpPr/>
          <p:nvPr/>
        </p:nvGrpSpPr>
        <p:grpSpPr>
          <a:xfrm>
            <a:off x="3072738" y="4764037"/>
            <a:ext cx="2841585" cy="1743510"/>
            <a:chOff x="8076447" y="5219279"/>
            <a:chExt cx="2211078" cy="1356650"/>
          </a:xfrm>
        </p:grpSpPr>
        <p:pic>
          <p:nvPicPr>
            <p:cNvPr id="2097333" name="图片 159"/>
            <p:cNvPicPr>
              <a:picLocks noChangeAspect="1"/>
            </p:cNvPicPr>
            <p:nvPr/>
          </p:nvPicPr>
          <p:blipFill>
            <a:blip r:embed="rId3"/>
            <a:stretch>
              <a:fillRect/>
            </a:stretch>
          </p:blipFill>
          <p:spPr>
            <a:xfrm>
              <a:off x="8076447" y="5219279"/>
              <a:ext cx="2211078" cy="1356650"/>
            </a:xfrm>
            <a:prstGeom prst="rect">
              <a:avLst/>
            </a:prstGeom>
          </p:spPr>
        </p:pic>
        <p:grpSp>
          <p:nvGrpSpPr>
            <p:cNvPr id="338" name="组合 160"/>
            <p:cNvGrpSpPr/>
            <p:nvPr/>
          </p:nvGrpSpPr>
          <p:grpSpPr>
            <a:xfrm>
              <a:off x="8231356" y="5583892"/>
              <a:ext cx="2042930" cy="854804"/>
              <a:chOff x="8231356" y="5583892"/>
              <a:chExt cx="2042930" cy="854804"/>
            </a:xfrm>
          </p:grpSpPr>
          <p:grpSp>
            <p:nvGrpSpPr>
              <p:cNvPr id="339" name="组合 161"/>
              <p:cNvGrpSpPr/>
              <p:nvPr/>
            </p:nvGrpSpPr>
            <p:grpSpPr>
              <a:xfrm>
                <a:off x="8231356" y="5583892"/>
                <a:ext cx="449971" cy="392719"/>
                <a:chOff x="8379106" y="5583892"/>
                <a:chExt cx="449971" cy="392719"/>
              </a:xfrm>
            </p:grpSpPr>
            <p:sp>
              <p:nvSpPr>
                <p:cNvPr id="1049309" name="矩形 174"/>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4" name="图片 175"/>
                <p:cNvPicPr>
                  <a:picLocks noChangeAspect="1"/>
                </p:cNvPicPr>
                <p:nvPr/>
              </p:nvPicPr>
              <p:blipFill>
                <a:blip r:embed="rId4"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340" name="组合 162"/>
              <p:cNvGrpSpPr/>
              <p:nvPr/>
            </p:nvGrpSpPr>
            <p:grpSpPr>
              <a:xfrm>
                <a:off x="9061046" y="6043040"/>
                <a:ext cx="438680" cy="395656"/>
                <a:chOff x="9038097" y="5958780"/>
                <a:chExt cx="438680" cy="395656"/>
              </a:xfrm>
            </p:grpSpPr>
            <p:sp>
              <p:nvSpPr>
                <p:cNvPr id="1049310" name="矩形 172"/>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5" name="图片 173"/>
                <p:cNvPicPr>
                  <a:picLocks noChangeAspect="1"/>
                </p:cNvPicPr>
                <p:nvPr/>
              </p:nvPicPr>
              <p:blipFill>
                <a:blip r:embed="rId4"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341" name="组合 163"/>
              <p:cNvGrpSpPr/>
              <p:nvPr/>
            </p:nvGrpSpPr>
            <p:grpSpPr>
              <a:xfrm>
                <a:off x="9832122" y="5608660"/>
                <a:ext cx="442164" cy="393351"/>
                <a:chOff x="9663263" y="5608660"/>
                <a:chExt cx="442164" cy="393351"/>
              </a:xfrm>
            </p:grpSpPr>
            <p:sp>
              <p:nvSpPr>
                <p:cNvPr id="1049311" name="矩形 170"/>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6" name="图片 171"/>
                <p:cNvPicPr>
                  <a:picLocks noChangeAspect="1"/>
                </p:cNvPicPr>
                <p:nvPr/>
              </p:nvPicPr>
              <p:blipFill>
                <a:blip r:embed="rId4"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342" name="组合 164"/>
              <p:cNvGrpSpPr/>
              <p:nvPr/>
            </p:nvGrpSpPr>
            <p:grpSpPr>
              <a:xfrm>
                <a:off x="8559565" y="5928350"/>
                <a:ext cx="440424" cy="392477"/>
                <a:chOff x="9036353" y="5212659"/>
                <a:chExt cx="440424" cy="392477"/>
              </a:xfrm>
            </p:grpSpPr>
            <p:sp>
              <p:nvSpPr>
                <p:cNvPr id="1049312" name="矩形 168"/>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7" name="图片 169"/>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343" name="组合 165"/>
              <p:cNvGrpSpPr/>
              <p:nvPr/>
            </p:nvGrpSpPr>
            <p:grpSpPr>
              <a:xfrm>
                <a:off x="9555171" y="5926154"/>
                <a:ext cx="440424" cy="392477"/>
                <a:chOff x="9036353" y="5212659"/>
                <a:chExt cx="440424" cy="392477"/>
              </a:xfrm>
            </p:grpSpPr>
            <p:sp>
              <p:nvSpPr>
                <p:cNvPr id="1049313" name="矩形 166"/>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38" name="图片 167"/>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344" name="组合 447"/>
          <p:cNvGrpSpPr/>
          <p:nvPr/>
        </p:nvGrpSpPr>
        <p:grpSpPr>
          <a:xfrm>
            <a:off x="3063943" y="4139913"/>
            <a:ext cx="2841585" cy="1844855"/>
            <a:chOff x="6113871" y="-486819"/>
            <a:chExt cx="3466623" cy="2250651"/>
          </a:xfrm>
        </p:grpSpPr>
        <p:pic>
          <p:nvPicPr>
            <p:cNvPr id="2097339" name="图片 288"/>
            <p:cNvPicPr>
              <a:picLocks noChangeAspect="1"/>
            </p:cNvPicPr>
            <p:nvPr/>
          </p:nvPicPr>
          <p:blipFill>
            <a:blip r:embed="rId5"/>
            <a:stretch>
              <a:fillRect/>
            </a:stretch>
          </p:blipFill>
          <p:spPr>
            <a:xfrm>
              <a:off x="6113871" y="-363182"/>
              <a:ext cx="3466623" cy="2127014"/>
            </a:xfrm>
            <a:prstGeom prst="rect">
              <a:avLst/>
            </a:prstGeom>
          </p:spPr>
        </p:pic>
        <p:grpSp>
          <p:nvGrpSpPr>
            <p:cNvPr id="345" name="组合 58"/>
            <p:cNvGrpSpPr/>
            <p:nvPr/>
          </p:nvGrpSpPr>
          <p:grpSpPr>
            <a:xfrm>
              <a:off x="6514106" y="-82309"/>
              <a:ext cx="2559382" cy="1457006"/>
              <a:chOff x="6514106" y="-82309"/>
              <a:chExt cx="2559382" cy="1457006"/>
            </a:xfrm>
          </p:grpSpPr>
          <p:sp>
            <p:nvSpPr>
              <p:cNvPr id="1049314"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17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26" name="直线连接符 332"/>
              <p:cNvCxnSpPr>
                <a:cxnSpLocks/>
              </p:cNvCxnSpPr>
              <p:nvPr/>
            </p:nvCxnSpPr>
            <p:spPr>
              <a:xfrm>
                <a:off x="6804773" y="667359"/>
                <a:ext cx="2077629" cy="0"/>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7" name="直线连接符 351"/>
              <p:cNvCxnSpPr>
                <a:cxnSpLocks/>
              </p:cNvCxnSpPr>
              <p:nvPr/>
            </p:nvCxnSpPr>
            <p:spPr>
              <a:xfrm>
                <a:off x="7258799" y="331019"/>
                <a:ext cx="1250819" cy="770074"/>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8" name="直线连接符 354"/>
              <p:cNvCxnSpPr>
                <a:cxnSpLocks/>
              </p:cNvCxnSpPr>
              <p:nvPr/>
            </p:nvCxnSpPr>
            <p:spPr>
              <a:xfrm flipV="1">
                <a:off x="7163646" y="309919"/>
                <a:ext cx="1308742" cy="771687"/>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29" name="直线连接符 357"/>
              <p:cNvCxnSpPr>
                <a:cxnSpLocks/>
              </p:cNvCxnSpPr>
              <p:nvPr/>
            </p:nvCxnSpPr>
            <p:spPr>
              <a:xfrm flipV="1">
                <a:off x="7828113" y="191241"/>
                <a:ext cx="0" cy="1000335"/>
              </a:xfrm>
              <a:prstGeom prst="line">
                <a:avLst/>
              </a:prstGeom>
              <a:ln w="53975">
                <a:solidFill>
                  <a:schemeClr val="bg1">
                    <a:alpha val="17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46" name="组合 60"/>
            <p:cNvGrpSpPr/>
            <p:nvPr/>
          </p:nvGrpSpPr>
          <p:grpSpPr>
            <a:xfrm>
              <a:off x="6342860" y="-486819"/>
              <a:ext cx="3164260" cy="2034447"/>
              <a:chOff x="6342860" y="-486819"/>
              <a:chExt cx="3164260" cy="2034447"/>
            </a:xfrm>
          </p:grpSpPr>
          <p:grpSp>
            <p:nvGrpSpPr>
              <p:cNvPr id="347" name="组合 308"/>
              <p:cNvGrpSpPr/>
              <p:nvPr/>
            </p:nvGrpSpPr>
            <p:grpSpPr>
              <a:xfrm>
                <a:off x="6804773" y="691532"/>
                <a:ext cx="713291" cy="667560"/>
                <a:chOff x="4281852" y="2057061"/>
                <a:chExt cx="713291" cy="667560"/>
              </a:xfrm>
            </p:grpSpPr>
            <p:sp>
              <p:nvSpPr>
                <p:cNvPr id="1049315" name="矩形 309"/>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0" name="图片 310"/>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48" name="组合 49"/>
              <p:cNvGrpSpPr/>
              <p:nvPr/>
            </p:nvGrpSpPr>
            <p:grpSpPr>
              <a:xfrm>
                <a:off x="6342860" y="173058"/>
                <a:ext cx="713291" cy="667560"/>
                <a:chOff x="4281852" y="2057061"/>
                <a:chExt cx="713291" cy="667560"/>
              </a:xfrm>
            </p:grpSpPr>
            <p:sp>
              <p:nvSpPr>
                <p:cNvPr id="1049316" name="矩形 305"/>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1" name="图片 306"/>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49" name="组合 311"/>
              <p:cNvGrpSpPr/>
              <p:nvPr/>
            </p:nvGrpSpPr>
            <p:grpSpPr>
              <a:xfrm>
                <a:off x="7568344" y="880068"/>
                <a:ext cx="713291" cy="667560"/>
                <a:chOff x="4281852" y="2057061"/>
                <a:chExt cx="713291" cy="667560"/>
              </a:xfrm>
            </p:grpSpPr>
            <p:sp>
              <p:nvSpPr>
                <p:cNvPr id="1049317" name="矩形 31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2" name="图片 313"/>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0" name="组合 317"/>
              <p:cNvGrpSpPr/>
              <p:nvPr/>
            </p:nvGrpSpPr>
            <p:grpSpPr>
              <a:xfrm>
                <a:off x="8793829" y="191910"/>
                <a:ext cx="713291" cy="667560"/>
                <a:chOff x="4281852" y="2057061"/>
                <a:chExt cx="713291" cy="667560"/>
              </a:xfrm>
            </p:grpSpPr>
            <p:sp>
              <p:nvSpPr>
                <p:cNvPr id="1049318" name="矩形 31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3" name="图片 319"/>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1" name="组合 320"/>
              <p:cNvGrpSpPr/>
              <p:nvPr/>
            </p:nvGrpSpPr>
            <p:grpSpPr>
              <a:xfrm>
                <a:off x="6804773" y="-335990"/>
                <a:ext cx="713291" cy="667560"/>
                <a:chOff x="4281852" y="2057061"/>
                <a:chExt cx="713291" cy="667560"/>
              </a:xfrm>
            </p:grpSpPr>
            <p:sp>
              <p:nvSpPr>
                <p:cNvPr id="1049319" name="矩形 321"/>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4" name="图片 322"/>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2" name="组合 323"/>
              <p:cNvGrpSpPr/>
              <p:nvPr/>
            </p:nvGrpSpPr>
            <p:grpSpPr>
              <a:xfrm>
                <a:off x="8360196" y="-270003"/>
                <a:ext cx="713291" cy="667560"/>
                <a:chOff x="4281852" y="2057061"/>
                <a:chExt cx="713291" cy="667560"/>
              </a:xfrm>
            </p:grpSpPr>
            <p:sp>
              <p:nvSpPr>
                <p:cNvPr id="1049320" name="矩形 32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5" name="图片 325"/>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3" name="组合 326"/>
              <p:cNvGrpSpPr/>
              <p:nvPr/>
            </p:nvGrpSpPr>
            <p:grpSpPr>
              <a:xfrm>
                <a:off x="7568344" y="-486819"/>
                <a:ext cx="713291" cy="667560"/>
                <a:chOff x="4281852" y="2057061"/>
                <a:chExt cx="713291" cy="667560"/>
              </a:xfrm>
            </p:grpSpPr>
            <p:sp>
              <p:nvSpPr>
                <p:cNvPr id="1049321" name="矩形 327"/>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6" name="图片 328"/>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4" name="组合 314"/>
              <p:cNvGrpSpPr/>
              <p:nvPr/>
            </p:nvGrpSpPr>
            <p:grpSpPr>
              <a:xfrm>
                <a:off x="8360196" y="757519"/>
                <a:ext cx="713291" cy="667560"/>
                <a:chOff x="4281852" y="2057061"/>
                <a:chExt cx="713291" cy="667560"/>
              </a:xfrm>
            </p:grpSpPr>
            <p:sp>
              <p:nvSpPr>
                <p:cNvPr id="1049322" name="矩形 315"/>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47" name="图片 316"/>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355" name="组合 194"/>
          <p:cNvGrpSpPr/>
          <p:nvPr/>
        </p:nvGrpSpPr>
        <p:grpSpPr>
          <a:xfrm>
            <a:off x="3066381" y="3666052"/>
            <a:ext cx="2841585" cy="1743511"/>
            <a:chOff x="8071501" y="4265933"/>
            <a:chExt cx="2211078" cy="1356650"/>
          </a:xfrm>
        </p:grpSpPr>
        <p:pic>
          <p:nvPicPr>
            <p:cNvPr id="2097348" name="图片 195"/>
            <p:cNvPicPr>
              <a:picLocks noChangeAspect="1"/>
            </p:cNvPicPr>
            <p:nvPr/>
          </p:nvPicPr>
          <p:blipFill>
            <a:blip r:embed="rId7"/>
            <a:stretch>
              <a:fillRect/>
            </a:stretch>
          </p:blipFill>
          <p:spPr>
            <a:xfrm>
              <a:off x="8071501" y="4265933"/>
              <a:ext cx="2211078" cy="1356650"/>
            </a:xfrm>
            <a:prstGeom prst="rect">
              <a:avLst/>
            </a:prstGeom>
          </p:spPr>
        </p:pic>
        <p:grpSp>
          <p:nvGrpSpPr>
            <p:cNvPr id="356" name="组合 196"/>
            <p:cNvGrpSpPr/>
            <p:nvPr/>
          </p:nvGrpSpPr>
          <p:grpSpPr>
            <a:xfrm>
              <a:off x="8153966" y="4652977"/>
              <a:ext cx="609864" cy="422958"/>
              <a:chOff x="8129387" y="4630948"/>
              <a:chExt cx="721444" cy="500342"/>
            </a:xfrm>
          </p:grpSpPr>
          <p:sp>
            <p:nvSpPr>
              <p:cNvPr id="1049323" name="矩形 217"/>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57" name="组合 218"/>
              <p:cNvGrpSpPr/>
              <p:nvPr/>
            </p:nvGrpSpPr>
            <p:grpSpPr>
              <a:xfrm>
                <a:off x="8129387" y="4630948"/>
                <a:ext cx="541656" cy="499540"/>
                <a:chOff x="6029184" y="1047986"/>
                <a:chExt cx="1170000" cy="1079027"/>
              </a:xfrm>
            </p:grpSpPr>
            <p:pic>
              <p:nvPicPr>
                <p:cNvPr id="2097349" name="图片 219"/>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50" name="图片 220"/>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58" name="组合 197"/>
            <p:cNvGrpSpPr/>
            <p:nvPr/>
          </p:nvGrpSpPr>
          <p:grpSpPr>
            <a:xfrm>
              <a:off x="8452110" y="4979638"/>
              <a:ext cx="609864" cy="422958"/>
              <a:chOff x="8129387" y="4630948"/>
              <a:chExt cx="721444" cy="500342"/>
            </a:xfrm>
          </p:grpSpPr>
          <p:sp>
            <p:nvSpPr>
              <p:cNvPr id="1049324" name="矩形 213"/>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59" name="组合 214"/>
              <p:cNvGrpSpPr/>
              <p:nvPr/>
            </p:nvGrpSpPr>
            <p:grpSpPr>
              <a:xfrm>
                <a:off x="8129387" y="4630948"/>
                <a:ext cx="541656" cy="499540"/>
                <a:chOff x="6029184" y="1047986"/>
                <a:chExt cx="1170000" cy="1079027"/>
              </a:xfrm>
            </p:grpSpPr>
            <p:pic>
              <p:nvPicPr>
                <p:cNvPr id="2097351" name="图片 215"/>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52" name="图片 216"/>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60" name="组合 198"/>
            <p:cNvGrpSpPr/>
            <p:nvPr/>
          </p:nvGrpSpPr>
          <p:grpSpPr>
            <a:xfrm>
              <a:off x="8976596" y="5076218"/>
              <a:ext cx="609864" cy="422958"/>
              <a:chOff x="8129387" y="4630948"/>
              <a:chExt cx="721444" cy="500342"/>
            </a:xfrm>
          </p:grpSpPr>
          <p:sp>
            <p:nvSpPr>
              <p:cNvPr id="1049325" name="矩形 209"/>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61" name="组合 210"/>
              <p:cNvGrpSpPr/>
              <p:nvPr/>
            </p:nvGrpSpPr>
            <p:grpSpPr>
              <a:xfrm>
                <a:off x="8129387" y="4630948"/>
                <a:ext cx="541656" cy="499540"/>
                <a:chOff x="6029184" y="1047986"/>
                <a:chExt cx="1170000" cy="1079027"/>
              </a:xfrm>
            </p:grpSpPr>
            <p:pic>
              <p:nvPicPr>
                <p:cNvPr id="2097353" name="图片 211"/>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54" name="图片 212"/>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62" name="组合 199"/>
            <p:cNvGrpSpPr/>
            <p:nvPr/>
          </p:nvGrpSpPr>
          <p:grpSpPr>
            <a:xfrm>
              <a:off x="9494965" y="4966672"/>
              <a:ext cx="609864" cy="422958"/>
              <a:chOff x="8129387" y="4630948"/>
              <a:chExt cx="721444" cy="500342"/>
            </a:xfrm>
          </p:grpSpPr>
          <p:sp>
            <p:nvSpPr>
              <p:cNvPr id="1049326" name="矩形 205"/>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63" name="组合 206"/>
              <p:cNvGrpSpPr/>
              <p:nvPr/>
            </p:nvGrpSpPr>
            <p:grpSpPr>
              <a:xfrm>
                <a:off x="8129387" y="4630948"/>
                <a:ext cx="541656" cy="499540"/>
                <a:chOff x="6029184" y="1047986"/>
                <a:chExt cx="1170000" cy="1079027"/>
              </a:xfrm>
            </p:grpSpPr>
            <p:pic>
              <p:nvPicPr>
                <p:cNvPr id="2097355" name="图片 207"/>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56" name="图片 208"/>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64" name="组合 200"/>
            <p:cNvGrpSpPr/>
            <p:nvPr/>
          </p:nvGrpSpPr>
          <p:grpSpPr>
            <a:xfrm>
              <a:off x="9746091" y="4669455"/>
              <a:ext cx="515476" cy="422958"/>
              <a:chOff x="8129387" y="4630948"/>
              <a:chExt cx="609788" cy="500342"/>
            </a:xfrm>
          </p:grpSpPr>
          <p:sp>
            <p:nvSpPr>
              <p:cNvPr id="1049327" name="矩形 201"/>
              <p:cNvSpPr/>
              <p:nvPr/>
            </p:nvSpPr>
            <p:spPr>
              <a:xfrm>
                <a:off x="8425979" y="4830837"/>
                <a:ext cx="313196"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65" name="组合 202"/>
              <p:cNvGrpSpPr/>
              <p:nvPr/>
            </p:nvGrpSpPr>
            <p:grpSpPr>
              <a:xfrm>
                <a:off x="8129387" y="4630948"/>
                <a:ext cx="541656" cy="499540"/>
                <a:chOff x="6029184" y="1047986"/>
                <a:chExt cx="1170000" cy="1079027"/>
              </a:xfrm>
            </p:grpSpPr>
            <p:pic>
              <p:nvPicPr>
                <p:cNvPr id="2097357" name="图片 203"/>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58" name="图片 204"/>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grpSp>
        <p:nvGrpSpPr>
          <p:cNvPr id="366" name="组合 29"/>
          <p:cNvGrpSpPr/>
          <p:nvPr/>
        </p:nvGrpSpPr>
        <p:grpSpPr>
          <a:xfrm>
            <a:off x="6765472" y="3981785"/>
            <a:ext cx="1812417" cy="1112044"/>
            <a:chOff x="8071501" y="4265933"/>
            <a:chExt cx="2211078" cy="1356650"/>
          </a:xfrm>
        </p:grpSpPr>
        <p:pic>
          <p:nvPicPr>
            <p:cNvPr id="2097359" name="图片 124"/>
            <p:cNvPicPr>
              <a:picLocks noChangeAspect="1"/>
            </p:cNvPicPr>
            <p:nvPr/>
          </p:nvPicPr>
          <p:blipFill>
            <a:blip r:embed="rId7"/>
            <a:stretch>
              <a:fillRect/>
            </a:stretch>
          </p:blipFill>
          <p:spPr>
            <a:xfrm>
              <a:off x="8071501" y="4265933"/>
              <a:ext cx="2211078" cy="1356650"/>
            </a:xfrm>
            <a:prstGeom prst="rect">
              <a:avLst/>
            </a:prstGeom>
          </p:spPr>
        </p:pic>
        <p:grpSp>
          <p:nvGrpSpPr>
            <p:cNvPr id="367" name="组合 28"/>
            <p:cNvGrpSpPr/>
            <p:nvPr/>
          </p:nvGrpSpPr>
          <p:grpSpPr>
            <a:xfrm>
              <a:off x="8153966" y="4652977"/>
              <a:ext cx="609864" cy="422958"/>
              <a:chOff x="8129387" y="4630948"/>
              <a:chExt cx="721444" cy="500342"/>
            </a:xfrm>
          </p:grpSpPr>
          <p:sp>
            <p:nvSpPr>
              <p:cNvPr id="1049328" name="矩形 125"/>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68" name="组合 526"/>
              <p:cNvGrpSpPr/>
              <p:nvPr/>
            </p:nvGrpSpPr>
            <p:grpSpPr>
              <a:xfrm>
                <a:off x="8129387" y="4630948"/>
                <a:ext cx="541656" cy="499540"/>
                <a:chOff x="6029184" y="1047986"/>
                <a:chExt cx="1170000" cy="1079027"/>
              </a:xfrm>
            </p:grpSpPr>
            <p:pic>
              <p:nvPicPr>
                <p:cNvPr id="2097360" name="图片 524"/>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61" name="图片 525"/>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69" name="组合 127"/>
            <p:cNvGrpSpPr/>
            <p:nvPr/>
          </p:nvGrpSpPr>
          <p:grpSpPr>
            <a:xfrm>
              <a:off x="8452110" y="4979638"/>
              <a:ext cx="609864" cy="422958"/>
              <a:chOff x="8129387" y="4630948"/>
              <a:chExt cx="721444" cy="500342"/>
            </a:xfrm>
          </p:grpSpPr>
          <p:sp>
            <p:nvSpPr>
              <p:cNvPr id="1049329" name="矩形 128"/>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70" name="组合 129"/>
              <p:cNvGrpSpPr/>
              <p:nvPr/>
            </p:nvGrpSpPr>
            <p:grpSpPr>
              <a:xfrm>
                <a:off x="8129387" y="4630948"/>
                <a:ext cx="541656" cy="499540"/>
                <a:chOff x="6029184" y="1047986"/>
                <a:chExt cx="1170000" cy="1079027"/>
              </a:xfrm>
            </p:grpSpPr>
            <p:pic>
              <p:nvPicPr>
                <p:cNvPr id="2097362" name="图片 130"/>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63" name="图片 131"/>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71" name="组合 132"/>
            <p:cNvGrpSpPr/>
            <p:nvPr/>
          </p:nvGrpSpPr>
          <p:grpSpPr>
            <a:xfrm>
              <a:off x="8976596" y="5076218"/>
              <a:ext cx="609864" cy="422958"/>
              <a:chOff x="8129387" y="4630948"/>
              <a:chExt cx="721444" cy="500342"/>
            </a:xfrm>
          </p:grpSpPr>
          <p:sp>
            <p:nvSpPr>
              <p:cNvPr id="1049330" name="矩形 133"/>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72" name="组合 134"/>
              <p:cNvGrpSpPr/>
              <p:nvPr/>
            </p:nvGrpSpPr>
            <p:grpSpPr>
              <a:xfrm>
                <a:off x="8129387" y="4630948"/>
                <a:ext cx="541656" cy="499540"/>
                <a:chOff x="6029184" y="1047986"/>
                <a:chExt cx="1170000" cy="1079027"/>
              </a:xfrm>
            </p:grpSpPr>
            <p:pic>
              <p:nvPicPr>
                <p:cNvPr id="2097364" name="图片 135"/>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65" name="图片 136"/>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73" name="组合 137"/>
            <p:cNvGrpSpPr/>
            <p:nvPr/>
          </p:nvGrpSpPr>
          <p:grpSpPr>
            <a:xfrm>
              <a:off x="9494965" y="4966672"/>
              <a:ext cx="609864" cy="422958"/>
              <a:chOff x="8129387" y="4630948"/>
              <a:chExt cx="721444" cy="500342"/>
            </a:xfrm>
          </p:grpSpPr>
          <p:sp>
            <p:nvSpPr>
              <p:cNvPr id="1049331" name="矩形 138"/>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74" name="组合 139"/>
              <p:cNvGrpSpPr/>
              <p:nvPr/>
            </p:nvGrpSpPr>
            <p:grpSpPr>
              <a:xfrm>
                <a:off x="8129387" y="4630948"/>
                <a:ext cx="541656" cy="499540"/>
                <a:chOff x="6029184" y="1047986"/>
                <a:chExt cx="1170000" cy="1079027"/>
              </a:xfrm>
            </p:grpSpPr>
            <p:pic>
              <p:nvPicPr>
                <p:cNvPr id="2097366" name="图片 140"/>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67" name="图片 141"/>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375" name="组合 142"/>
            <p:cNvGrpSpPr/>
            <p:nvPr/>
          </p:nvGrpSpPr>
          <p:grpSpPr>
            <a:xfrm>
              <a:off x="9746091" y="4669455"/>
              <a:ext cx="515476" cy="422958"/>
              <a:chOff x="8129387" y="4630948"/>
              <a:chExt cx="609788" cy="500342"/>
            </a:xfrm>
          </p:grpSpPr>
          <p:sp>
            <p:nvSpPr>
              <p:cNvPr id="1049332" name="矩形 143"/>
              <p:cNvSpPr/>
              <p:nvPr/>
            </p:nvSpPr>
            <p:spPr>
              <a:xfrm>
                <a:off x="8425979" y="4830837"/>
                <a:ext cx="313196"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76" name="组合 144"/>
              <p:cNvGrpSpPr/>
              <p:nvPr/>
            </p:nvGrpSpPr>
            <p:grpSpPr>
              <a:xfrm>
                <a:off x="8129387" y="4630948"/>
                <a:ext cx="541656" cy="499540"/>
                <a:chOff x="6029184" y="1047986"/>
                <a:chExt cx="1170000" cy="1079027"/>
              </a:xfrm>
            </p:grpSpPr>
            <p:pic>
              <p:nvPicPr>
                <p:cNvPr id="2097368" name="图片 145"/>
                <p:cNvPicPr>
                  <a:picLocks noChangeAspect="1"/>
                </p:cNvPicPr>
                <p:nvPr/>
              </p:nvPicPr>
              <p:blipFill>
                <a:blip r:embed="rId8">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369" name="图片 146"/>
                <p:cNvPicPr>
                  <a:picLocks noChangeAspect="1"/>
                </p:cNvPicPr>
                <p:nvPr/>
              </p:nvPicPr>
              <p:blipFill>
                <a:blip r:embed="rId9">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sp>
        <p:nvSpPr>
          <p:cNvPr id="1049333" name="Rounded Rectangle 47"/>
          <p:cNvSpPr/>
          <p:nvPr/>
        </p:nvSpPr>
        <p:spPr>
          <a:xfrm>
            <a:off x="9184801" y="3663487"/>
            <a:ext cx="751220" cy="321936"/>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zh-CN" altLang="en-US" sz="1600" dirty="0">
                <a:solidFill>
                  <a:schemeClr val="bg1"/>
                </a:solidFill>
                <a:latin typeface="Microsoft YaHei" charset="-122"/>
                <a:ea typeface="Microsoft YaHei" charset="-122"/>
              </a:rPr>
              <a:t>数据</a:t>
            </a:r>
          </a:p>
        </p:txBody>
      </p:sp>
      <p:sp>
        <p:nvSpPr>
          <p:cNvPr id="1049336" name="Rounded Rectangle 47"/>
          <p:cNvSpPr/>
          <p:nvPr/>
        </p:nvSpPr>
        <p:spPr>
          <a:xfrm>
            <a:off x="1568436" y="4984862"/>
            <a:ext cx="881008" cy="335806"/>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sp>
        <p:nvSpPr>
          <p:cNvPr id="1049337" name="Rounded Rectangle 47"/>
          <p:cNvSpPr/>
          <p:nvPr/>
        </p:nvSpPr>
        <p:spPr>
          <a:xfrm>
            <a:off x="1653899" y="4430650"/>
            <a:ext cx="796808" cy="335806"/>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SaaS</a:t>
            </a:r>
            <a:endParaRPr kumimoji="1" lang="zh-CN" altLang="en-US" sz="1600" dirty="0">
              <a:solidFill>
                <a:schemeClr val="bg1"/>
              </a:solidFill>
              <a:latin typeface="Microsoft YaHei" charset="-122"/>
              <a:ea typeface="Microsoft YaHei" charset="-122"/>
            </a:endParaRPr>
          </a:p>
        </p:txBody>
      </p:sp>
      <p:sp>
        <p:nvSpPr>
          <p:cNvPr id="1049338" name="Rounded Rectangle 47"/>
          <p:cNvSpPr/>
          <p:nvPr/>
        </p:nvSpPr>
        <p:spPr>
          <a:xfrm>
            <a:off x="1324557" y="5531316"/>
            <a:ext cx="1120702" cy="335806"/>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数据中心</a:t>
            </a:r>
          </a:p>
        </p:txBody>
      </p:sp>
      <p:sp>
        <p:nvSpPr>
          <p:cNvPr id="1049339" name="Rounded Rectangle 47"/>
          <p:cNvSpPr/>
          <p:nvPr/>
        </p:nvSpPr>
        <p:spPr>
          <a:xfrm>
            <a:off x="9185348" y="4911645"/>
            <a:ext cx="979078" cy="335806"/>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sp>
        <p:nvSpPr>
          <p:cNvPr id="1049340" name="Rounded Rectangle 47"/>
          <p:cNvSpPr/>
          <p:nvPr/>
        </p:nvSpPr>
        <p:spPr>
          <a:xfrm>
            <a:off x="9191155" y="4364777"/>
            <a:ext cx="1101555" cy="335806"/>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验证服务</a:t>
            </a:r>
          </a:p>
        </p:txBody>
      </p:sp>
      <p:sp>
        <p:nvSpPr>
          <p:cNvPr id="1049341" name="Rounded Rectangle 47"/>
          <p:cNvSpPr/>
          <p:nvPr/>
        </p:nvSpPr>
        <p:spPr>
          <a:xfrm>
            <a:off x="9191155" y="5459291"/>
            <a:ext cx="1101555" cy="335806"/>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数据中心</a:t>
            </a:r>
          </a:p>
        </p:txBody>
      </p:sp>
      <p:sp>
        <p:nvSpPr>
          <p:cNvPr id="1049342" name="Rounded Rectangle 47"/>
          <p:cNvSpPr/>
          <p:nvPr/>
        </p:nvSpPr>
        <p:spPr>
          <a:xfrm>
            <a:off x="1704535" y="3376921"/>
            <a:ext cx="747348" cy="31062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en-US" altLang="zh-CN" sz="1600" dirty="0">
                <a:solidFill>
                  <a:schemeClr val="bg1"/>
                </a:solidFill>
                <a:latin typeface="Microsoft YaHei" charset="-122"/>
                <a:ea typeface="Microsoft YaHei" charset="-122"/>
              </a:rPr>
              <a:t>App</a:t>
            </a:r>
            <a:endParaRPr kumimoji="1" lang="zh-CN" altLang="en-US" sz="1600" dirty="0">
              <a:solidFill>
                <a:schemeClr val="bg1"/>
              </a:solidFill>
              <a:latin typeface="Microsoft YaHei" charset="-122"/>
              <a:ea typeface="Microsoft YaHei" charset="-122"/>
            </a:endParaRPr>
          </a:p>
        </p:txBody>
      </p:sp>
      <p:grpSp>
        <p:nvGrpSpPr>
          <p:cNvPr id="377" name="组合 48"/>
          <p:cNvGrpSpPr/>
          <p:nvPr/>
        </p:nvGrpSpPr>
        <p:grpSpPr>
          <a:xfrm>
            <a:off x="6769553" y="3053291"/>
            <a:ext cx="1804062" cy="1518631"/>
            <a:chOff x="8076479" y="3335190"/>
            <a:chExt cx="2200885" cy="1852671"/>
          </a:xfrm>
        </p:grpSpPr>
        <p:pic>
          <p:nvPicPr>
            <p:cNvPr id="2097370" name="图片 229"/>
            <p:cNvPicPr>
              <a:picLocks noChangeAspect="1"/>
            </p:cNvPicPr>
            <p:nvPr/>
          </p:nvPicPr>
          <p:blipFill>
            <a:blip r:embed="rId10">
              <a:duotone>
                <a:schemeClr val="accent1">
                  <a:shade val="45000"/>
                  <a:satMod val="135000"/>
                </a:schemeClr>
                <a:prstClr val="white"/>
              </a:duotone>
            </a:blip>
            <a:stretch>
              <a:fillRect/>
            </a:stretch>
          </p:blipFill>
          <p:spPr>
            <a:xfrm>
              <a:off x="8076479" y="3636205"/>
              <a:ext cx="2200885" cy="1551656"/>
            </a:xfrm>
            <a:prstGeom prst="rect">
              <a:avLst/>
            </a:prstGeom>
          </p:spPr>
        </p:pic>
        <p:pic>
          <p:nvPicPr>
            <p:cNvPr id="2097371" name="图片 23"/>
            <p:cNvPicPr>
              <a:picLocks noChangeAspect="1"/>
            </p:cNvPicPr>
            <p:nvPr/>
          </p:nvPicPr>
          <p:blipFill>
            <a:blip r:embed="rId11">
              <a:alphaModFix amt="20000"/>
            </a:blip>
            <a:stretch>
              <a:fillRect/>
            </a:stretch>
          </p:blipFill>
          <p:spPr>
            <a:xfrm>
              <a:off x="8979808" y="3335190"/>
              <a:ext cx="440412" cy="842974"/>
            </a:xfrm>
            <a:prstGeom prst="rect">
              <a:avLst/>
            </a:prstGeom>
          </p:spPr>
        </p:pic>
        <p:pic>
          <p:nvPicPr>
            <p:cNvPr id="2097372" name="图片 243"/>
            <p:cNvPicPr>
              <a:picLocks noChangeAspect="1"/>
            </p:cNvPicPr>
            <p:nvPr/>
          </p:nvPicPr>
          <p:blipFill>
            <a:blip r:embed="rId11">
              <a:alphaModFix amt="40000"/>
            </a:blip>
            <a:stretch>
              <a:fillRect/>
            </a:stretch>
          </p:blipFill>
          <p:spPr>
            <a:xfrm>
              <a:off x="8761148" y="3474673"/>
              <a:ext cx="440412" cy="842974"/>
            </a:xfrm>
            <a:prstGeom prst="rect">
              <a:avLst/>
            </a:prstGeom>
          </p:spPr>
        </p:pic>
        <p:pic>
          <p:nvPicPr>
            <p:cNvPr id="2097373" name="图片 244"/>
            <p:cNvPicPr>
              <a:picLocks noChangeAspect="1"/>
            </p:cNvPicPr>
            <p:nvPr/>
          </p:nvPicPr>
          <p:blipFill>
            <a:blip r:embed="rId11">
              <a:alphaModFix amt="60000"/>
            </a:blip>
            <a:stretch>
              <a:fillRect/>
            </a:stretch>
          </p:blipFill>
          <p:spPr>
            <a:xfrm>
              <a:off x="8542488" y="3584004"/>
              <a:ext cx="440412" cy="842974"/>
            </a:xfrm>
            <a:prstGeom prst="rect">
              <a:avLst/>
            </a:prstGeom>
          </p:spPr>
        </p:pic>
        <p:pic>
          <p:nvPicPr>
            <p:cNvPr id="2097374" name="图片 245"/>
            <p:cNvPicPr>
              <a:picLocks noChangeAspect="1"/>
            </p:cNvPicPr>
            <p:nvPr/>
          </p:nvPicPr>
          <p:blipFill>
            <a:blip r:embed="rId11"/>
            <a:stretch>
              <a:fillRect/>
            </a:stretch>
          </p:blipFill>
          <p:spPr>
            <a:xfrm>
              <a:off x="8363583" y="3713212"/>
              <a:ext cx="440412" cy="842974"/>
            </a:xfrm>
            <a:prstGeom prst="rect">
              <a:avLst/>
            </a:prstGeom>
          </p:spPr>
        </p:pic>
        <p:pic>
          <p:nvPicPr>
            <p:cNvPr id="2097375" name="图片 246"/>
            <p:cNvPicPr>
              <a:picLocks noChangeAspect="1"/>
            </p:cNvPicPr>
            <p:nvPr/>
          </p:nvPicPr>
          <p:blipFill>
            <a:blip r:embed="rId11">
              <a:alphaModFix amt="20000"/>
            </a:blip>
            <a:stretch>
              <a:fillRect/>
            </a:stretch>
          </p:blipFill>
          <p:spPr>
            <a:xfrm>
              <a:off x="9712350" y="3583296"/>
              <a:ext cx="440412" cy="842974"/>
            </a:xfrm>
            <a:prstGeom prst="rect">
              <a:avLst/>
            </a:prstGeom>
          </p:spPr>
        </p:pic>
        <p:pic>
          <p:nvPicPr>
            <p:cNvPr id="2097376" name="图片 247"/>
            <p:cNvPicPr>
              <a:picLocks noChangeAspect="1"/>
            </p:cNvPicPr>
            <p:nvPr/>
          </p:nvPicPr>
          <p:blipFill>
            <a:blip r:embed="rId11">
              <a:alphaModFix amt="40000"/>
            </a:blip>
            <a:stretch>
              <a:fillRect/>
            </a:stretch>
          </p:blipFill>
          <p:spPr>
            <a:xfrm>
              <a:off x="9493690" y="3722779"/>
              <a:ext cx="440412" cy="842974"/>
            </a:xfrm>
            <a:prstGeom prst="rect">
              <a:avLst/>
            </a:prstGeom>
          </p:spPr>
        </p:pic>
        <p:pic>
          <p:nvPicPr>
            <p:cNvPr id="2097377" name="图片 248"/>
            <p:cNvPicPr>
              <a:picLocks noChangeAspect="1"/>
            </p:cNvPicPr>
            <p:nvPr/>
          </p:nvPicPr>
          <p:blipFill>
            <a:blip r:embed="rId11">
              <a:alphaModFix amt="60000"/>
            </a:blip>
            <a:stretch>
              <a:fillRect/>
            </a:stretch>
          </p:blipFill>
          <p:spPr>
            <a:xfrm>
              <a:off x="9275030" y="3832110"/>
              <a:ext cx="440412" cy="842974"/>
            </a:xfrm>
            <a:prstGeom prst="rect">
              <a:avLst/>
            </a:prstGeom>
          </p:spPr>
        </p:pic>
        <p:pic>
          <p:nvPicPr>
            <p:cNvPr id="2097378" name="图片 249"/>
            <p:cNvPicPr>
              <a:picLocks noChangeAspect="1"/>
            </p:cNvPicPr>
            <p:nvPr/>
          </p:nvPicPr>
          <p:blipFill>
            <a:blip r:embed="rId11"/>
            <a:stretch>
              <a:fillRect/>
            </a:stretch>
          </p:blipFill>
          <p:spPr>
            <a:xfrm>
              <a:off x="9096125" y="3961318"/>
              <a:ext cx="440412" cy="842974"/>
            </a:xfrm>
            <a:prstGeom prst="rect">
              <a:avLst/>
            </a:prstGeom>
          </p:spPr>
        </p:pic>
      </p:grpSp>
      <p:pic>
        <p:nvPicPr>
          <p:cNvPr id="2097379" name="图片 36"/>
          <p:cNvPicPr>
            <a:picLocks noChangeAspect="1"/>
          </p:cNvPicPr>
          <p:nvPr/>
        </p:nvPicPr>
        <p:blipFill>
          <a:blip r:embed="rId10">
            <a:duotone>
              <a:schemeClr val="accent1">
                <a:shade val="45000"/>
                <a:satMod val="135000"/>
              </a:schemeClr>
              <a:prstClr val="white"/>
            </a:duotone>
          </a:blip>
          <a:stretch>
            <a:fillRect/>
          </a:stretch>
        </p:blipFill>
        <p:spPr>
          <a:xfrm>
            <a:off x="3069381" y="2778825"/>
            <a:ext cx="2851350" cy="2010244"/>
          </a:xfrm>
          <a:prstGeom prst="rect">
            <a:avLst/>
          </a:prstGeom>
        </p:spPr>
      </p:pic>
      <p:grpSp>
        <p:nvGrpSpPr>
          <p:cNvPr id="378" name="组合 50"/>
          <p:cNvGrpSpPr/>
          <p:nvPr/>
        </p:nvGrpSpPr>
        <p:grpSpPr>
          <a:xfrm>
            <a:off x="3291970" y="2583134"/>
            <a:ext cx="2561174" cy="1755426"/>
            <a:chOff x="2556293" y="1727299"/>
            <a:chExt cx="3124533" cy="2141550"/>
          </a:xfrm>
        </p:grpSpPr>
        <p:grpSp>
          <p:nvGrpSpPr>
            <p:cNvPr id="379" name="组合 272"/>
            <p:cNvGrpSpPr/>
            <p:nvPr/>
          </p:nvGrpSpPr>
          <p:grpSpPr>
            <a:xfrm>
              <a:off x="3043900" y="1959794"/>
              <a:ext cx="788854" cy="754687"/>
              <a:chOff x="8334910" y="5173465"/>
              <a:chExt cx="503146" cy="481354"/>
            </a:xfrm>
          </p:grpSpPr>
          <p:sp>
            <p:nvSpPr>
              <p:cNvPr id="1049343" name="矩形 285"/>
              <p:cNvSpPr/>
              <p:nvPr/>
            </p:nvSpPr>
            <p:spPr>
              <a:xfrm>
                <a:off x="8481095" y="5438215"/>
                <a:ext cx="356961" cy="21660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0" name="图片 286"/>
              <p:cNvPicPr>
                <a:picLocks noChangeAspect="1"/>
              </p:cNvPicPr>
              <p:nvPr/>
            </p:nvPicPr>
            <p:blipFill>
              <a:blip r:embed="rId12" cstate="print">
                <a:duotone>
                  <a:schemeClr val="accent1">
                    <a:shade val="45000"/>
                    <a:satMod val="135000"/>
                  </a:schemeClr>
                  <a:prstClr val="white"/>
                </a:duotone>
              </a:blip>
              <a:stretch>
                <a:fillRect/>
              </a:stretch>
            </p:blipFill>
            <p:spPr>
              <a:xfrm>
                <a:off x="8334910" y="5173465"/>
                <a:ext cx="330614" cy="480863"/>
              </a:xfrm>
              <a:prstGeom prst="rect">
                <a:avLst/>
              </a:prstGeom>
            </p:spPr>
          </p:pic>
        </p:grpSp>
        <p:grpSp>
          <p:nvGrpSpPr>
            <p:cNvPr id="380" name="组合 273"/>
            <p:cNvGrpSpPr/>
            <p:nvPr/>
          </p:nvGrpSpPr>
          <p:grpSpPr>
            <a:xfrm>
              <a:off x="4895317" y="2144038"/>
              <a:ext cx="785509" cy="753918"/>
              <a:chOff x="9069454" y="5504278"/>
              <a:chExt cx="501012" cy="480863"/>
            </a:xfrm>
          </p:grpSpPr>
          <p:sp>
            <p:nvSpPr>
              <p:cNvPr id="1049344" name="矩形 283"/>
              <p:cNvSpPr/>
              <p:nvPr/>
            </p:nvSpPr>
            <p:spPr>
              <a:xfrm>
                <a:off x="9213505" y="5768536"/>
                <a:ext cx="356961" cy="21660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1" name="图片 284"/>
              <p:cNvPicPr>
                <a:picLocks noChangeAspect="1"/>
              </p:cNvPicPr>
              <p:nvPr/>
            </p:nvPicPr>
            <p:blipFill>
              <a:blip r:embed="rId12" cstate="print">
                <a:duotone>
                  <a:schemeClr val="accent1">
                    <a:shade val="45000"/>
                    <a:satMod val="135000"/>
                  </a:schemeClr>
                  <a:prstClr val="white"/>
                </a:duotone>
              </a:blip>
              <a:stretch>
                <a:fillRect/>
              </a:stretch>
            </p:blipFill>
            <p:spPr>
              <a:xfrm>
                <a:off x="9069454" y="5504278"/>
                <a:ext cx="330614" cy="480863"/>
              </a:xfrm>
              <a:prstGeom prst="rect">
                <a:avLst/>
              </a:prstGeom>
            </p:spPr>
          </p:pic>
        </p:grpSp>
        <p:grpSp>
          <p:nvGrpSpPr>
            <p:cNvPr id="381" name="组合 274"/>
            <p:cNvGrpSpPr/>
            <p:nvPr/>
          </p:nvGrpSpPr>
          <p:grpSpPr>
            <a:xfrm>
              <a:off x="4567654" y="2935818"/>
              <a:ext cx="792012" cy="754742"/>
              <a:chOff x="9621946" y="5195655"/>
              <a:chExt cx="505160" cy="481389"/>
            </a:xfrm>
          </p:grpSpPr>
          <p:sp>
            <p:nvSpPr>
              <p:cNvPr id="1049345" name="矩形 281"/>
              <p:cNvSpPr/>
              <p:nvPr/>
            </p:nvSpPr>
            <p:spPr>
              <a:xfrm>
                <a:off x="9770145" y="5460440"/>
                <a:ext cx="356961" cy="21660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2" name="图片 282"/>
              <p:cNvPicPr>
                <a:picLocks noChangeAspect="1"/>
              </p:cNvPicPr>
              <p:nvPr/>
            </p:nvPicPr>
            <p:blipFill>
              <a:blip r:embed="rId12" cstate="print">
                <a:duotone>
                  <a:schemeClr val="accent1">
                    <a:shade val="45000"/>
                    <a:satMod val="135000"/>
                  </a:schemeClr>
                  <a:prstClr val="white"/>
                </a:duotone>
              </a:blip>
              <a:stretch>
                <a:fillRect/>
              </a:stretch>
            </p:blipFill>
            <p:spPr>
              <a:xfrm>
                <a:off x="9621946" y="5195655"/>
                <a:ext cx="330614" cy="480863"/>
              </a:xfrm>
              <a:prstGeom prst="rect">
                <a:avLst/>
              </a:prstGeom>
            </p:spPr>
          </p:pic>
        </p:grpSp>
        <p:grpSp>
          <p:nvGrpSpPr>
            <p:cNvPr id="382" name="组合 275"/>
            <p:cNvGrpSpPr/>
            <p:nvPr/>
          </p:nvGrpSpPr>
          <p:grpSpPr>
            <a:xfrm>
              <a:off x="4061943" y="1727299"/>
              <a:ext cx="785508" cy="753918"/>
              <a:chOff x="9069455" y="4808982"/>
              <a:chExt cx="501012" cy="480863"/>
            </a:xfrm>
          </p:grpSpPr>
          <p:sp>
            <p:nvSpPr>
              <p:cNvPr id="1049346" name="矩形 279"/>
              <p:cNvSpPr/>
              <p:nvPr/>
            </p:nvSpPr>
            <p:spPr>
              <a:xfrm>
                <a:off x="9213506" y="5073212"/>
                <a:ext cx="356961" cy="21660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3" name="图片 280"/>
              <p:cNvPicPr>
                <a:picLocks noChangeAspect="1"/>
              </p:cNvPicPr>
              <p:nvPr/>
            </p:nvPicPr>
            <p:blipFill>
              <a:blip r:embed="rId12" cstate="print">
                <a:duotone>
                  <a:schemeClr val="accent1">
                    <a:shade val="45000"/>
                    <a:satMod val="135000"/>
                  </a:schemeClr>
                  <a:prstClr val="white"/>
                </a:duotone>
              </a:blip>
              <a:stretch>
                <a:fillRect/>
              </a:stretch>
            </p:blipFill>
            <p:spPr>
              <a:xfrm>
                <a:off x="9069455" y="4808982"/>
                <a:ext cx="330614" cy="480863"/>
              </a:xfrm>
              <a:prstGeom prst="rect">
                <a:avLst/>
              </a:prstGeom>
            </p:spPr>
          </p:pic>
        </p:grpSp>
        <p:grpSp>
          <p:nvGrpSpPr>
            <p:cNvPr id="383" name="组合 276"/>
            <p:cNvGrpSpPr/>
            <p:nvPr/>
          </p:nvGrpSpPr>
          <p:grpSpPr>
            <a:xfrm>
              <a:off x="3849774" y="2460087"/>
              <a:ext cx="785510" cy="753918"/>
              <a:chOff x="9000618" y="4840610"/>
              <a:chExt cx="501013" cy="480863"/>
            </a:xfrm>
          </p:grpSpPr>
          <p:sp>
            <p:nvSpPr>
              <p:cNvPr id="1049347" name="矩形 277"/>
              <p:cNvSpPr/>
              <p:nvPr/>
            </p:nvSpPr>
            <p:spPr>
              <a:xfrm>
                <a:off x="9144670" y="5104840"/>
                <a:ext cx="356961" cy="21660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4" name="图片 278"/>
              <p:cNvPicPr>
                <a:picLocks noChangeAspect="1"/>
              </p:cNvPicPr>
              <p:nvPr/>
            </p:nvPicPr>
            <p:blipFill>
              <a:blip r:embed="rId12" cstate="print">
                <a:duotone>
                  <a:schemeClr val="accent1">
                    <a:shade val="45000"/>
                    <a:satMod val="135000"/>
                  </a:schemeClr>
                  <a:prstClr val="white"/>
                </a:duotone>
              </a:blip>
              <a:stretch>
                <a:fillRect/>
              </a:stretch>
            </p:blipFill>
            <p:spPr>
              <a:xfrm>
                <a:off x="9000618" y="4840610"/>
                <a:ext cx="330614" cy="480863"/>
              </a:xfrm>
              <a:prstGeom prst="rect">
                <a:avLst/>
              </a:prstGeom>
            </p:spPr>
          </p:pic>
        </p:grpSp>
        <p:grpSp>
          <p:nvGrpSpPr>
            <p:cNvPr id="384" name="组合 37"/>
            <p:cNvGrpSpPr/>
            <p:nvPr/>
          </p:nvGrpSpPr>
          <p:grpSpPr>
            <a:xfrm>
              <a:off x="2556293" y="2258560"/>
              <a:ext cx="1941822" cy="1610289"/>
              <a:chOff x="2896501" y="2613560"/>
              <a:chExt cx="1941822" cy="1610289"/>
            </a:xfrm>
          </p:grpSpPr>
          <p:sp>
            <p:nvSpPr>
              <p:cNvPr id="1049348" name="矩形 235"/>
              <p:cNvSpPr/>
              <p:nvPr/>
            </p:nvSpPr>
            <p:spPr>
              <a:xfrm>
                <a:off x="3671245" y="3385476"/>
                <a:ext cx="1003434" cy="60065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349" name="矩形 236"/>
              <p:cNvSpPr/>
              <p:nvPr/>
            </p:nvSpPr>
            <p:spPr>
              <a:xfrm>
                <a:off x="4053813" y="3960750"/>
                <a:ext cx="404801" cy="263099"/>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350" name="矩形 237"/>
              <p:cNvSpPr/>
              <p:nvPr/>
            </p:nvSpPr>
            <p:spPr>
              <a:xfrm>
                <a:off x="4433522" y="3778858"/>
                <a:ext cx="404801" cy="328754"/>
              </a:xfrm>
              <a:prstGeom prst="rect">
                <a:avLst/>
              </a:prstGeom>
              <a:gradFill flip="none" rotWithShape="1">
                <a:gsLst>
                  <a:gs pos="0">
                    <a:schemeClr val="tx1">
                      <a:lumMod val="95000"/>
                      <a:lumOff val="5000"/>
                      <a:alpha val="17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385" name="组合 238"/>
              <p:cNvGrpSpPr/>
              <p:nvPr/>
            </p:nvGrpSpPr>
            <p:grpSpPr>
              <a:xfrm>
                <a:off x="2896501" y="2613560"/>
                <a:ext cx="1573822" cy="1606905"/>
                <a:chOff x="3652996" y="3012483"/>
                <a:chExt cx="1573822" cy="1606905"/>
              </a:xfrm>
            </p:grpSpPr>
            <p:pic>
              <p:nvPicPr>
                <p:cNvPr id="2097385" name="图片 239"/>
                <p:cNvPicPr>
                  <a:picLocks noChangeAspect="1"/>
                </p:cNvPicPr>
                <p:nvPr/>
              </p:nvPicPr>
              <p:blipFill>
                <a:blip r:embed="rId13"/>
                <a:stretch>
                  <a:fillRect/>
                </a:stretch>
              </p:blipFill>
              <p:spPr>
                <a:xfrm>
                  <a:off x="3652996" y="3012483"/>
                  <a:ext cx="1397732" cy="1389600"/>
                </a:xfrm>
                <a:prstGeom prst="rect">
                  <a:avLst/>
                </a:prstGeom>
              </p:spPr>
            </p:pic>
            <p:pic>
              <p:nvPicPr>
                <p:cNvPr id="2097386" name="图片 240"/>
                <p:cNvPicPr>
                  <a:picLocks noChangeAspect="1"/>
                </p:cNvPicPr>
                <p:nvPr/>
              </p:nvPicPr>
              <p:blipFill>
                <a:blip r:embed="rId14"/>
                <a:stretch>
                  <a:fillRect/>
                </a:stretch>
              </p:blipFill>
              <p:spPr>
                <a:xfrm>
                  <a:off x="4805213" y="3620217"/>
                  <a:ext cx="421605" cy="890811"/>
                </a:xfrm>
                <a:prstGeom prst="rect">
                  <a:avLst/>
                </a:prstGeom>
              </p:spPr>
            </p:pic>
            <p:pic>
              <p:nvPicPr>
                <p:cNvPr id="2097387" name="图片 241"/>
                <p:cNvPicPr>
                  <a:picLocks noChangeAspect="1"/>
                </p:cNvPicPr>
                <p:nvPr/>
              </p:nvPicPr>
              <p:blipFill>
                <a:blip r:embed="rId15"/>
                <a:stretch>
                  <a:fillRect/>
                </a:stretch>
              </p:blipFill>
              <p:spPr>
                <a:xfrm>
                  <a:off x="4593162" y="4025873"/>
                  <a:ext cx="245364" cy="593515"/>
                </a:xfrm>
                <a:prstGeom prst="rect">
                  <a:avLst/>
                </a:prstGeom>
              </p:spPr>
            </p:pic>
          </p:grpSp>
        </p:grpSp>
      </p:grpSp>
      <p:grpSp>
        <p:nvGrpSpPr>
          <p:cNvPr id="386" name="组合 465"/>
          <p:cNvGrpSpPr/>
          <p:nvPr/>
        </p:nvGrpSpPr>
        <p:grpSpPr>
          <a:xfrm>
            <a:off x="8671053" y="4512932"/>
            <a:ext cx="520102" cy="76710"/>
            <a:chOff x="9474973" y="4081577"/>
            <a:chExt cx="634504" cy="93583"/>
          </a:xfrm>
        </p:grpSpPr>
        <p:cxnSp>
          <p:nvCxnSpPr>
            <p:cNvPr id="3145835"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1"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387" name="组合 426"/>
          <p:cNvGrpSpPr/>
          <p:nvPr/>
        </p:nvGrpSpPr>
        <p:grpSpPr>
          <a:xfrm>
            <a:off x="8671053" y="5059888"/>
            <a:ext cx="520102" cy="76710"/>
            <a:chOff x="9474973" y="4081577"/>
            <a:chExt cx="634504" cy="93583"/>
          </a:xfrm>
        </p:grpSpPr>
        <p:cxnSp>
          <p:nvCxnSpPr>
            <p:cNvPr id="3145836"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2"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388" name="组合 429"/>
          <p:cNvGrpSpPr/>
          <p:nvPr/>
        </p:nvGrpSpPr>
        <p:grpSpPr>
          <a:xfrm>
            <a:off x="8671054" y="5613597"/>
            <a:ext cx="520102" cy="76710"/>
            <a:chOff x="9474973" y="4081577"/>
            <a:chExt cx="634504" cy="93583"/>
          </a:xfrm>
        </p:grpSpPr>
        <p:cxnSp>
          <p:nvCxnSpPr>
            <p:cNvPr id="3145837"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3"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389" name="组合 432"/>
          <p:cNvGrpSpPr/>
          <p:nvPr/>
        </p:nvGrpSpPr>
        <p:grpSpPr>
          <a:xfrm flipH="1">
            <a:off x="2451883" y="4560200"/>
            <a:ext cx="520102" cy="76710"/>
            <a:chOff x="9474973" y="4081577"/>
            <a:chExt cx="634504" cy="93583"/>
          </a:xfrm>
        </p:grpSpPr>
        <p:cxnSp>
          <p:nvCxnSpPr>
            <p:cNvPr id="3145838"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4"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390" name="组合 435"/>
          <p:cNvGrpSpPr/>
          <p:nvPr/>
        </p:nvGrpSpPr>
        <p:grpSpPr>
          <a:xfrm flipH="1">
            <a:off x="2451884" y="5107158"/>
            <a:ext cx="520102" cy="76710"/>
            <a:chOff x="9474973" y="4081577"/>
            <a:chExt cx="634504" cy="93583"/>
          </a:xfrm>
        </p:grpSpPr>
        <p:cxnSp>
          <p:nvCxnSpPr>
            <p:cNvPr id="3145839"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5"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391" name="组合 438"/>
          <p:cNvGrpSpPr/>
          <p:nvPr/>
        </p:nvGrpSpPr>
        <p:grpSpPr>
          <a:xfrm flipH="1">
            <a:off x="2451885" y="5660878"/>
            <a:ext cx="520102" cy="76710"/>
            <a:chOff x="9474973" y="4081577"/>
            <a:chExt cx="634504" cy="93583"/>
          </a:xfrm>
        </p:grpSpPr>
        <p:cxnSp>
          <p:nvCxnSpPr>
            <p:cNvPr id="3145840"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356"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049335" name="标题 1"/>
          <p:cNvSpPr>
            <a:spLocks noGrp="1"/>
          </p:cNvSpPr>
          <p:nvPr>
            <p:ph type="title"/>
          </p:nvPr>
        </p:nvSpPr>
        <p:spPr>
          <a:xfrm>
            <a:off x="155575" y="465137"/>
            <a:ext cx="10666754" cy="415566"/>
          </a:xfrm>
        </p:spPr>
        <p:txBody>
          <a:bodyPr/>
          <a:lstStyle/>
          <a:p>
            <a:r>
              <a:rPr kumimoji="1" lang="en" altLang="zh-CN" dirty="0"/>
              <a:t>G2.a </a:t>
            </a:r>
            <a:r>
              <a:rPr kumimoji="1" lang="en-US" altLang="zh-CN" dirty="0"/>
              <a:t>DASO</a:t>
            </a:r>
            <a:r>
              <a:rPr kumimoji="1" lang="zh-CN" altLang="en-US" dirty="0"/>
              <a:t>驱动的</a:t>
            </a:r>
            <a:r>
              <a:rPr kumimoji="1" lang="en-US" altLang="zh-CN" dirty="0"/>
              <a:t>SaaS</a:t>
            </a:r>
            <a:r>
              <a:rPr kumimoji="1" lang="zh-CN" altLang="en-US" dirty="0"/>
              <a:t>：一套大型可信软件服务，能向用户证明其安全处理敏感数据的能力</a:t>
            </a:r>
          </a:p>
        </p:txBody>
      </p:sp>
      <p:cxnSp>
        <p:nvCxnSpPr>
          <p:cNvPr id="3145830" name="直线连接符 562"/>
          <p:cNvCxnSpPr>
            <a:cxnSpLocks/>
          </p:cNvCxnSpPr>
          <p:nvPr/>
        </p:nvCxnSpPr>
        <p:spPr>
          <a:xfrm rot="16200000" flipH="1" flipV="1">
            <a:off x="6946882" y="4425767"/>
            <a:ext cx="961490" cy="8086"/>
          </a:xfrm>
          <a:prstGeom prst="line">
            <a:avLst/>
          </a:prstGeom>
          <a:noFill/>
          <a:ln w="117475"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31" name="直线连接符 563"/>
          <p:cNvCxnSpPr>
            <a:cxnSpLocks/>
          </p:cNvCxnSpPr>
          <p:nvPr/>
        </p:nvCxnSpPr>
        <p:spPr>
          <a:xfrm flipH="1" flipV="1">
            <a:off x="5623769" y="5209921"/>
            <a:ext cx="1471368" cy="12376"/>
          </a:xfrm>
          <a:prstGeom prst="line">
            <a:avLst/>
          </a:prstGeom>
          <a:noFill/>
          <a:ln w="117475"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32" name="直线连接符 567"/>
          <p:cNvCxnSpPr>
            <a:cxnSpLocks/>
          </p:cNvCxnSpPr>
          <p:nvPr/>
        </p:nvCxnSpPr>
        <p:spPr>
          <a:xfrm flipV="1">
            <a:off x="5489936" y="3531702"/>
            <a:ext cx="0" cy="1162985"/>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33" name="直线连接符 559"/>
          <p:cNvCxnSpPr>
            <a:cxnSpLocks/>
          </p:cNvCxnSpPr>
          <p:nvPr/>
        </p:nvCxnSpPr>
        <p:spPr>
          <a:xfrm>
            <a:off x="7430167" y="4659249"/>
            <a:ext cx="0" cy="761358"/>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34" name="直线连接符 407"/>
          <p:cNvCxnSpPr>
            <a:cxnSpLocks/>
          </p:cNvCxnSpPr>
          <p:nvPr/>
        </p:nvCxnSpPr>
        <p:spPr>
          <a:xfrm flipV="1">
            <a:off x="5489936" y="4608705"/>
            <a:ext cx="0" cy="942130"/>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6" name="TextBox 225">
            <a:extLst>
              <a:ext uri="{FF2B5EF4-FFF2-40B4-BE49-F238E27FC236}">
                <a16:creationId xmlns:a16="http://schemas.microsoft.com/office/drawing/2014/main" xmlns="" id="{AFA2B50E-8D2B-4E42-ABC4-E79250E41F56}"/>
              </a:ext>
            </a:extLst>
          </p:cNvPr>
          <p:cNvSpPr txBox="1"/>
          <p:nvPr/>
        </p:nvSpPr>
        <p:spPr>
          <a:xfrm>
            <a:off x="533501" y="1015951"/>
            <a:ext cx="10982494" cy="1289905"/>
          </a:xfrm>
          <a:prstGeom prst="rect">
            <a:avLst/>
          </a:prstGeom>
          <a:noFill/>
        </p:spPr>
        <p:txBody>
          <a:bodyPr wrap="none" rtlCol="0">
            <a:spAutoFit/>
          </a:bodyPr>
          <a:lstStyle>
            <a:defPPr>
              <a:defRPr lang="zh-CN"/>
            </a:defPPr>
            <a:lvl1pPr marL="223838" indent="-223838">
              <a:lnSpc>
                <a:spcPct val="150000"/>
              </a:lnSpc>
              <a:buClr>
                <a:srgbClr val="2E97C5"/>
              </a:buClr>
              <a:buFont typeface="Wingdings" pitchFamily="2" charset="2"/>
              <a:buChar char="l"/>
              <a:defRPr kumimoji="1">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r>
              <a:rPr lang="zh-CN" altLang="en-US" dirty="0"/>
              <a:t>用</a:t>
            </a:r>
            <a:r>
              <a:rPr lang="en-US" altLang="zh-CN" dirty="0"/>
              <a:t>DASO</a:t>
            </a:r>
            <a:r>
              <a:rPr lang="zh-CN" altLang="en-US" dirty="0"/>
              <a:t>链构造（或改造）一个</a:t>
            </a:r>
            <a:r>
              <a:rPr lang="en-US" altLang="zh-CN" dirty="0"/>
              <a:t>SaaS</a:t>
            </a:r>
            <a:r>
              <a:rPr lang="zh-CN" altLang="en-US" dirty="0"/>
              <a:t>，实现</a:t>
            </a:r>
            <a:r>
              <a:rPr lang="en-GB" altLang="zh-CN" dirty="0"/>
              <a:t>Dev</a:t>
            </a:r>
            <a:r>
              <a:rPr lang="zh-CN" altLang="en-US" dirty="0"/>
              <a:t>、</a:t>
            </a:r>
            <a:r>
              <a:rPr lang="en-US" altLang="zh-CN" dirty="0"/>
              <a:t>AI</a:t>
            </a:r>
            <a:r>
              <a:rPr lang="zh-CN" altLang="en-US" dirty="0"/>
              <a:t>、</a:t>
            </a:r>
            <a:r>
              <a:rPr lang="en-US" altLang="zh-CN" dirty="0"/>
              <a:t>Sec</a:t>
            </a:r>
            <a:r>
              <a:rPr lang="zh-CN" altLang="en-US" dirty="0"/>
              <a:t>、</a:t>
            </a:r>
            <a:r>
              <a:rPr lang="en-US" altLang="zh-CN" dirty="0"/>
              <a:t>Ops</a:t>
            </a:r>
            <a:r>
              <a:rPr lang="zh-CN" altLang="en-US" dirty="0"/>
              <a:t>在链上的汇聚，构建</a:t>
            </a:r>
            <a:r>
              <a:rPr lang="en-US" altLang="zh-CN" dirty="0"/>
              <a:t>SaaS</a:t>
            </a:r>
            <a:r>
              <a:rPr lang="zh-CN" altLang="en-US" dirty="0"/>
              <a:t>的安全力模型</a:t>
            </a:r>
            <a:endParaRPr lang="en-GB" altLang="zh-CN" dirty="0"/>
          </a:p>
          <a:p>
            <a:r>
              <a:rPr lang="zh-CN" altLang="en-US" dirty="0"/>
              <a:t>链入</a:t>
            </a:r>
            <a:r>
              <a:rPr lang="en-US" altLang="zh-CN" dirty="0"/>
              <a:t>SaaS</a:t>
            </a:r>
            <a:r>
              <a:rPr lang="zh-CN" altLang="en-US" dirty="0"/>
              <a:t>用户数据中心的</a:t>
            </a:r>
            <a:r>
              <a:rPr lang="en-US" altLang="zh-CN" dirty="0"/>
              <a:t>DASO</a:t>
            </a:r>
            <a:r>
              <a:rPr lang="zh-CN" altLang="en-US" dirty="0"/>
              <a:t>链，实现安全力模型的验证，让用户感知</a:t>
            </a:r>
            <a:r>
              <a:rPr lang="en-US" altLang="zh-CN" dirty="0"/>
              <a:t>SaaS</a:t>
            </a:r>
            <a:r>
              <a:rPr lang="zh-CN" altLang="en-US" dirty="0"/>
              <a:t>的有效安全状态</a:t>
            </a:r>
            <a:endParaRPr lang="en-GB" altLang="zh-CN" dirty="0"/>
          </a:p>
          <a:p>
            <a:r>
              <a:rPr lang="zh-CN" altLang="en-US" dirty="0"/>
              <a:t>构建</a:t>
            </a:r>
            <a:r>
              <a:rPr lang="en-US" altLang="zh-CN" dirty="0"/>
              <a:t>SaaS</a:t>
            </a:r>
            <a:r>
              <a:rPr lang="zh-CN" altLang="en-US" dirty="0"/>
              <a:t>的数据可信处理合约，让用户有效绑定敏感数据与</a:t>
            </a:r>
            <a:r>
              <a:rPr lang="en-US" altLang="zh-CN" dirty="0"/>
              <a:t>SaaS</a:t>
            </a:r>
            <a:r>
              <a:rPr lang="zh-CN" altLang="en-US" dirty="0"/>
              <a:t>的指定安全状态，构建数据处理安全感</a:t>
            </a:r>
            <a:endParaRPr lang="en-US" dirty="0"/>
          </a:p>
        </p:txBody>
      </p:sp>
      <p:grpSp>
        <p:nvGrpSpPr>
          <p:cNvPr id="228" name="组合 465">
            <a:extLst>
              <a:ext uri="{FF2B5EF4-FFF2-40B4-BE49-F238E27FC236}">
                <a16:creationId xmlns:a16="http://schemas.microsoft.com/office/drawing/2014/main" xmlns="" id="{16B332D3-33C9-FB47-B989-D5DDF28493FD}"/>
              </a:ext>
            </a:extLst>
          </p:cNvPr>
          <p:cNvGrpSpPr/>
          <p:nvPr/>
        </p:nvGrpSpPr>
        <p:grpSpPr>
          <a:xfrm>
            <a:off x="8671053" y="3788313"/>
            <a:ext cx="520102" cy="76710"/>
            <a:chOff x="9474973" y="4081577"/>
            <a:chExt cx="634504" cy="93583"/>
          </a:xfrm>
        </p:grpSpPr>
        <p:cxnSp>
          <p:nvCxnSpPr>
            <p:cNvPr id="229" name="Straight Connector 11">
              <a:extLst>
                <a:ext uri="{FF2B5EF4-FFF2-40B4-BE49-F238E27FC236}">
                  <a16:creationId xmlns:a16="http://schemas.microsoft.com/office/drawing/2014/main" xmlns="" id="{110D636F-2FFD-1E4C-8FBC-0E4E7A0B11C2}"/>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30" name="Oval 12">
              <a:extLst>
                <a:ext uri="{FF2B5EF4-FFF2-40B4-BE49-F238E27FC236}">
                  <a16:creationId xmlns:a16="http://schemas.microsoft.com/office/drawing/2014/main" xmlns="" id="{21879E2B-CF22-3E49-9286-0FAC516AE7CB}"/>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31" name="组合 432">
            <a:extLst>
              <a:ext uri="{FF2B5EF4-FFF2-40B4-BE49-F238E27FC236}">
                <a16:creationId xmlns:a16="http://schemas.microsoft.com/office/drawing/2014/main" xmlns="" id="{3F8D5D47-194D-534E-B3B8-07537E755E23}"/>
              </a:ext>
            </a:extLst>
          </p:cNvPr>
          <p:cNvGrpSpPr/>
          <p:nvPr/>
        </p:nvGrpSpPr>
        <p:grpSpPr>
          <a:xfrm flipH="1">
            <a:off x="2451883" y="3505123"/>
            <a:ext cx="520102" cy="76710"/>
            <a:chOff x="9474973" y="4081577"/>
            <a:chExt cx="634504" cy="93583"/>
          </a:xfrm>
        </p:grpSpPr>
        <p:cxnSp>
          <p:nvCxnSpPr>
            <p:cNvPr id="232" name="Straight Connector 11">
              <a:extLst>
                <a:ext uri="{FF2B5EF4-FFF2-40B4-BE49-F238E27FC236}">
                  <a16:creationId xmlns:a16="http://schemas.microsoft.com/office/drawing/2014/main" xmlns="" id="{15F06065-222A-5A40-B9EA-D7C9804C7D09}"/>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33" name="Oval 12">
              <a:extLst>
                <a:ext uri="{FF2B5EF4-FFF2-40B4-BE49-F238E27FC236}">
                  <a16:creationId xmlns:a16="http://schemas.microsoft.com/office/drawing/2014/main" xmlns="" id="{514C40EC-BDE8-CB43-A19F-67EE68DD5B1F}"/>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45830"/>
                                        </p:tgtEl>
                                        <p:attrNameLst>
                                          <p:attrName>style.visibility</p:attrName>
                                        </p:attrNameLst>
                                      </p:cBhvr>
                                      <p:to>
                                        <p:strVal val="visible"/>
                                      </p:to>
                                    </p:set>
                                    <p:animEffect transition="in" filter="wipe(up)">
                                      <p:cBhvr>
                                        <p:cTn id="7" dur="800"/>
                                        <p:tgtEl>
                                          <p:spTgt spid="3145830"/>
                                        </p:tgtEl>
                                      </p:cBhvr>
                                    </p:animEffect>
                                  </p:childTnLst>
                                </p:cTn>
                              </p:par>
                              <p:par>
                                <p:cTn id="8" presetID="22" presetClass="entr" presetSubtype="1" fill="hold" nodeType="withEffect">
                                  <p:stCondLst>
                                    <p:cond delay="250"/>
                                  </p:stCondLst>
                                  <p:childTnLst>
                                    <p:set>
                                      <p:cBhvr>
                                        <p:cTn id="9" dur="1" fill="hold">
                                          <p:stCondLst>
                                            <p:cond delay="0"/>
                                          </p:stCondLst>
                                        </p:cTn>
                                        <p:tgtEl>
                                          <p:spTgt spid="3145833"/>
                                        </p:tgtEl>
                                        <p:attrNameLst>
                                          <p:attrName>style.visibility</p:attrName>
                                        </p:attrNameLst>
                                      </p:cBhvr>
                                      <p:to>
                                        <p:strVal val="visible"/>
                                      </p:to>
                                    </p:set>
                                    <p:animEffect transition="in" filter="wipe(up)">
                                      <p:cBhvr>
                                        <p:cTn id="10" dur="800"/>
                                        <p:tgtEl>
                                          <p:spTgt spid="3145833"/>
                                        </p:tgtEl>
                                      </p:cBhvr>
                                    </p:animEffect>
                                  </p:childTnLst>
                                </p:cTn>
                              </p:par>
                              <p:par>
                                <p:cTn id="11" presetID="22" presetClass="entr" presetSubtype="2" fill="hold" nodeType="withEffect">
                                  <p:stCondLst>
                                    <p:cond delay="500"/>
                                  </p:stCondLst>
                                  <p:childTnLst>
                                    <p:set>
                                      <p:cBhvr>
                                        <p:cTn id="12" dur="1" fill="hold">
                                          <p:stCondLst>
                                            <p:cond delay="0"/>
                                          </p:stCondLst>
                                        </p:cTn>
                                        <p:tgtEl>
                                          <p:spTgt spid="3145831"/>
                                        </p:tgtEl>
                                        <p:attrNameLst>
                                          <p:attrName>style.visibility</p:attrName>
                                        </p:attrNameLst>
                                      </p:cBhvr>
                                      <p:to>
                                        <p:strVal val="visible"/>
                                      </p:to>
                                    </p:set>
                                    <p:animEffect transition="in" filter="wipe(right)">
                                      <p:cBhvr>
                                        <p:cTn id="13" dur="800"/>
                                        <p:tgtEl>
                                          <p:spTgt spid="3145831"/>
                                        </p:tgtEl>
                                      </p:cBhvr>
                                    </p:animEffect>
                                  </p:childTnLst>
                                </p:cTn>
                              </p:par>
                              <p:par>
                                <p:cTn id="14" presetID="22" presetClass="entr" presetSubtype="4" fill="hold" nodeType="withEffect">
                                  <p:stCondLst>
                                    <p:cond delay="750"/>
                                  </p:stCondLst>
                                  <p:childTnLst>
                                    <p:set>
                                      <p:cBhvr>
                                        <p:cTn id="15" dur="1" fill="hold">
                                          <p:stCondLst>
                                            <p:cond delay="0"/>
                                          </p:stCondLst>
                                        </p:cTn>
                                        <p:tgtEl>
                                          <p:spTgt spid="3145834"/>
                                        </p:tgtEl>
                                        <p:attrNameLst>
                                          <p:attrName>style.visibility</p:attrName>
                                        </p:attrNameLst>
                                      </p:cBhvr>
                                      <p:to>
                                        <p:strVal val="visible"/>
                                      </p:to>
                                    </p:set>
                                    <p:animEffect transition="in" filter="wipe(down)">
                                      <p:cBhvr>
                                        <p:cTn id="16" dur="800"/>
                                        <p:tgtEl>
                                          <p:spTgt spid="3145834"/>
                                        </p:tgtEl>
                                      </p:cBhvr>
                                    </p:animEffect>
                                  </p:childTnLst>
                                </p:cTn>
                              </p:par>
                              <p:par>
                                <p:cTn id="17" presetID="22" presetClass="entr" presetSubtype="4" fill="hold" nodeType="withEffect">
                                  <p:stCondLst>
                                    <p:cond delay="1000"/>
                                  </p:stCondLst>
                                  <p:childTnLst>
                                    <p:set>
                                      <p:cBhvr>
                                        <p:cTn id="18" dur="1" fill="hold">
                                          <p:stCondLst>
                                            <p:cond delay="0"/>
                                          </p:stCondLst>
                                        </p:cTn>
                                        <p:tgtEl>
                                          <p:spTgt spid="3145832"/>
                                        </p:tgtEl>
                                        <p:attrNameLst>
                                          <p:attrName>style.visibility</p:attrName>
                                        </p:attrNameLst>
                                      </p:cBhvr>
                                      <p:to>
                                        <p:strVal val="visible"/>
                                      </p:to>
                                    </p:set>
                                    <p:animEffect transition="in" filter="wipe(down)">
                                      <p:cBhvr>
                                        <p:cTn id="19" dur="800"/>
                                        <p:tgtEl>
                                          <p:spTgt spid="3145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9" name="文本框 136"/>
          <p:cNvSpPr txBox="1"/>
          <p:nvPr/>
        </p:nvSpPr>
        <p:spPr>
          <a:xfrm>
            <a:off x="3269397" y="-1045849"/>
            <a:ext cx="6784321" cy="896656"/>
          </a:xfrm>
          <a:prstGeom prst="rect">
            <a:avLst/>
          </a:prstGeom>
          <a:noFill/>
        </p:spPr>
        <p:txBody>
          <a:bodyPr wrap="square" rtlCol="0">
            <a:spAutoFit/>
          </a:bodyPr>
          <a:lstStyle/>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基于异构共识区块链搭建跨企业的联盟链，打造同行业持续免疫平台</a:t>
            </a:r>
            <a:endParaRPr lang="en-US" altLang="zh-CN" sz="1200" dirty="0">
              <a:solidFill>
                <a:schemeClr val="tx1">
                  <a:lumMod val="75000"/>
                  <a:lumOff val="25000"/>
                </a:schemeClr>
              </a:solidFill>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基于持续免疫技术，实现同行业内多方可信数据交换</a:t>
            </a:r>
            <a:endParaRPr lang="en-US" altLang="zh-CN" sz="1200" dirty="0">
              <a:solidFill>
                <a:schemeClr val="tx1">
                  <a:lumMod val="75000"/>
                  <a:lumOff val="25000"/>
                </a:schemeClr>
              </a:solidFill>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适用场景：金融、政务、医疗的大数据</a:t>
            </a:r>
            <a:r>
              <a:rPr lang="en-US" altLang="zh-CN" sz="1200" dirty="0">
                <a:solidFill>
                  <a:schemeClr val="tx1">
                    <a:lumMod val="75000"/>
                    <a:lumOff val="25000"/>
                  </a:schemeClr>
                </a:solidFill>
                <a:latin typeface="Microsoft YaHei" charset="-122"/>
                <a:ea typeface="Microsoft YaHei" charset="-122"/>
                <a:cs typeface="Microsoft YaHei" charset="-122"/>
              </a:rPr>
              <a:t>/AI</a:t>
            </a:r>
            <a:r>
              <a:rPr lang="zh-CN" altLang="en-US" sz="1200" dirty="0">
                <a:solidFill>
                  <a:schemeClr val="tx1">
                    <a:lumMod val="75000"/>
                    <a:lumOff val="25000"/>
                  </a:schemeClr>
                </a:solidFill>
                <a:latin typeface="Microsoft YaHei" charset="-122"/>
                <a:ea typeface="Microsoft YaHei" charset="-122"/>
                <a:cs typeface="Microsoft YaHei" charset="-122"/>
              </a:rPr>
              <a:t>平台建设</a:t>
            </a:r>
            <a:endParaRPr lang="en-US" altLang="zh-CN" sz="1200" dirty="0">
              <a:solidFill>
                <a:schemeClr val="tx1">
                  <a:lumMod val="75000"/>
                  <a:lumOff val="25000"/>
                </a:schemeClr>
              </a:solidFill>
              <a:latin typeface="Microsoft YaHei" charset="-122"/>
              <a:ea typeface="Microsoft YaHei" charset="-122"/>
              <a:cs typeface="Microsoft YaHei" charset="-122"/>
            </a:endParaRPr>
          </a:p>
        </p:txBody>
      </p:sp>
      <p:sp>
        <p:nvSpPr>
          <p:cNvPr id="1049380" name="标题 1"/>
          <p:cNvSpPr>
            <a:spLocks noGrp="1"/>
          </p:cNvSpPr>
          <p:nvPr>
            <p:ph type="title"/>
          </p:nvPr>
        </p:nvSpPr>
        <p:spPr>
          <a:xfrm>
            <a:off x="155574" y="465137"/>
            <a:ext cx="10766425" cy="429204"/>
          </a:xfrm>
        </p:spPr>
        <p:txBody>
          <a:bodyPr/>
          <a:lstStyle/>
          <a:p>
            <a:r>
              <a:rPr kumimoji="1" lang="en" altLang="zh-CN" dirty="0"/>
              <a:t>G2.</a:t>
            </a:r>
            <a:r>
              <a:rPr kumimoji="1" lang="en-US" altLang="zh-CN" dirty="0"/>
              <a:t>b</a:t>
            </a:r>
            <a:r>
              <a:rPr kumimoji="1" lang="zh-CN" altLang="en-US" dirty="0"/>
              <a:t> </a:t>
            </a:r>
            <a:r>
              <a:rPr kumimoji="1" lang="en-US" altLang="zh-CN" dirty="0"/>
              <a:t>DASO</a:t>
            </a:r>
            <a:r>
              <a:rPr kumimoji="1" lang="zh-CN" altLang="en-US" dirty="0"/>
              <a:t>驱动的</a:t>
            </a:r>
            <a:r>
              <a:rPr kumimoji="1" lang="en-US" altLang="zh-CN" dirty="0"/>
              <a:t>PaaS</a:t>
            </a:r>
            <a:r>
              <a:rPr kumimoji="1" lang="zh-CN" altLang="en-US" dirty="0"/>
              <a:t>： 一套大型可信软件服务的开发运营平台</a:t>
            </a:r>
          </a:p>
        </p:txBody>
      </p:sp>
      <p:grpSp>
        <p:nvGrpSpPr>
          <p:cNvPr id="395" name="组合 157"/>
          <p:cNvGrpSpPr/>
          <p:nvPr/>
        </p:nvGrpSpPr>
        <p:grpSpPr>
          <a:xfrm>
            <a:off x="3154834" y="4768840"/>
            <a:ext cx="2860809" cy="1755304"/>
            <a:chOff x="8076448" y="5219280"/>
            <a:chExt cx="2211078" cy="1356650"/>
          </a:xfrm>
        </p:grpSpPr>
        <p:pic>
          <p:nvPicPr>
            <p:cNvPr id="2097388" name="图片 158"/>
            <p:cNvPicPr>
              <a:picLocks noChangeAspect="1"/>
            </p:cNvPicPr>
            <p:nvPr/>
          </p:nvPicPr>
          <p:blipFill>
            <a:blip r:embed="rId3"/>
            <a:stretch>
              <a:fillRect/>
            </a:stretch>
          </p:blipFill>
          <p:spPr>
            <a:xfrm>
              <a:off x="8076448" y="5219280"/>
              <a:ext cx="2211078" cy="1356650"/>
            </a:xfrm>
            <a:prstGeom prst="rect">
              <a:avLst/>
            </a:prstGeom>
          </p:spPr>
        </p:pic>
        <p:grpSp>
          <p:nvGrpSpPr>
            <p:cNvPr id="396" name="组合 159"/>
            <p:cNvGrpSpPr/>
            <p:nvPr/>
          </p:nvGrpSpPr>
          <p:grpSpPr>
            <a:xfrm>
              <a:off x="8231356" y="5583892"/>
              <a:ext cx="2042930" cy="854804"/>
              <a:chOff x="8231356" y="5583892"/>
              <a:chExt cx="2042930" cy="854804"/>
            </a:xfrm>
          </p:grpSpPr>
          <p:grpSp>
            <p:nvGrpSpPr>
              <p:cNvPr id="397" name="组合 160"/>
              <p:cNvGrpSpPr/>
              <p:nvPr/>
            </p:nvGrpSpPr>
            <p:grpSpPr>
              <a:xfrm>
                <a:off x="8231356" y="5583892"/>
                <a:ext cx="449971" cy="392719"/>
                <a:chOff x="8379106" y="5583892"/>
                <a:chExt cx="449971" cy="392719"/>
              </a:xfrm>
            </p:grpSpPr>
            <p:sp>
              <p:nvSpPr>
                <p:cNvPr id="1049360" name="矩形 173"/>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89" name="图片 174"/>
                <p:cNvPicPr>
                  <a:picLocks noChangeAspect="1"/>
                </p:cNvPicPr>
                <p:nvPr/>
              </p:nvPicPr>
              <p:blipFill>
                <a:blip r:embed="rId4"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398" name="组合 161"/>
              <p:cNvGrpSpPr/>
              <p:nvPr/>
            </p:nvGrpSpPr>
            <p:grpSpPr>
              <a:xfrm>
                <a:off x="9061046" y="6043040"/>
                <a:ext cx="438680" cy="395656"/>
                <a:chOff x="9038097" y="5958780"/>
                <a:chExt cx="438680" cy="395656"/>
              </a:xfrm>
            </p:grpSpPr>
            <p:sp>
              <p:nvSpPr>
                <p:cNvPr id="1049361" name="矩形 171"/>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0" name="图片 172"/>
                <p:cNvPicPr>
                  <a:picLocks noChangeAspect="1"/>
                </p:cNvPicPr>
                <p:nvPr/>
              </p:nvPicPr>
              <p:blipFill>
                <a:blip r:embed="rId4"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399" name="组合 162"/>
              <p:cNvGrpSpPr/>
              <p:nvPr/>
            </p:nvGrpSpPr>
            <p:grpSpPr>
              <a:xfrm>
                <a:off x="9832122" y="5608660"/>
                <a:ext cx="442164" cy="393351"/>
                <a:chOff x="9663263" y="5608660"/>
                <a:chExt cx="442164" cy="393351"/>
              </a:xfrm>
            </p:grpSpPr>
            <p:sp>
              <p:nvSpPr>
                <p:cNvPr id="1049362" name="矩形 169"/>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1" name="图片 170"/>
                <p:cNvPicPr>
                  <a:picLocks noChangeAspect="1"/>
                </p:cNvPicPr>
                <p:nvPr/>
              </p:nvPicPr>
              <p:blipFill>
                <a:blip r:embed="rId4"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400" name="组合 163"/>
              <p:cNvGrpSpPr/>
              <p:nvPr/>
            </p:nvGrpSpPr>
            <p:grpSpPr>
              <a:xfrm>
                <a:off x="8559565" y="5928350"/>
                <a:ext cx="440424" cy="392477"/>
                <a:chOff x="9036353" y="5212659"/>
                <a:chExt cx="440424" cy="392477"/>
              </a:xfrm>
            </p:grpSpPr>
            <p:sp>
              <p:nvSpPr>
                <p:cNvPr id="1049363" name="矩形 167"/>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2" name="图片 168"/>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401" name="组合 164"/>
              <p:cNvGrpSpPr/>
              <p:nvPr/>
            </p:nvGrpSpPr>
            <p:grpSpPr>
              <a:xfrm>
                <a:off x="9555171" y="5926154"/>
                <a:ext cx="440424" cy="392477"/>
                <a:chOff x="9036353" y="5212659"/>
                <a:chExt cx="440424" cy="392477"/>
              </a:xfrm>
            </p:grpSpPr>
            <p:sp>
              <p:nvSpPr>
                <p:cNvPr id="1049364" name="矩形 165"/>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3" name="图片 166"/>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402" name="组合 175"/>
          <p:cNvGrpSpPr/>
          <p:nvPr/>
        </p:nvGrpSpPr>
        <p:grpSpPr>
          <a:xfrm>
            <a:off x="3145978" y="4140495"/>
            <a:ext cx="2860809" cy="1857336"/>
            <a:chOff x="6113871" y="-486819"/>
            <a:chExt cx="3466623" cy="2250651"/>
          </a:xfrm>
        </p:grpSpPr>
        <p:pic>
          <p:nvPicPr>
            <p:cNvPr id="2097394" name="图片 176"/>
            <p:cNvPicPr>
              <a:picLocks noChangeAspect="1"/>
            </p:cNvPicPr>
            <p:nvPr/>
          </p:nvPicPr>
          <p:blipFill>
            <a:blip r:embed="rId5"/>
            <a:stretch>
              <a:fillRect/>
            </a:stretch>
          </p:blipFill>
          <p:spPr>
            <a:xfrm>
              <a:off x="6113871" y="-363182"/>
              <a:ext cx="3466623" cy="2127014"/>
            </a:xfrm>
            <a:prstGeom prst="rect">
              <a:avLst/>
            </a:prstGeom>
          </p:spPr>
        </p:pic>
        <p:grpSp>
          <p:nvGrpSpPr>
            <p:cNvPr id="403" name="组合 177"/>
            <p:cNvGrpSpPr/>
            <p:nvPr/>
          </p:nvGrpSpPr>
          <p:grpSpPr>
            <a:xfrm>
              <a:off x="6514106" y="-82309"/>
              <a:ext cx="2559382" cy="1457006"/>
              <a:chOff x="6514106" y="-82309"/>
              <a:chExt cx="2559382" cy="1457006"/>
            </a:xfrm>
          </p:grpSpPr>
          <p:sp>
            <p:nvSpPr>
              <p:cNvPr id="1049365"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41" name="直线连接符 204"/>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2" name="直线连接符 205"/>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3" name="直线连接符 206"/>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4" name="直线连接符 207"/>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04" name="组合 178"/>
            <p:cNvGrpSpPr/>
            <p:nvPr/>
          </p:nvGrpSpPr>
          <p:grpSpPr>
            <a:xfrm>
              <a:off x="6342860" y="-486819"/>
              <a:ext cx="3164260" cy="2034447"/>
              <a:chOff x="6342860" y="-486819"/>
              <a:chExt cx="3164260" cy="2034447"/>
            </a:xfrm>
          </p:grpSpPr>
          <p:grpSp>
            <p:nvGrpSpPr>
              <p:cNvPr id="405" name="组合 179"/>
              <p:cNvGrpSpPr/>
              <p:nvPr/>
            </p:nvGrpSpPr>
            <p:grpSpPr>
              <a:xfrm>
                <a:off x="6804773" y="691532"/>
                <a:ext cx="713291" cy="667560"/>
                <a:chOff x="4281852" y="2057061"/>
                <a:chExt cx="713291" cy="667560"/>
              </a:xfrm>
            </p:grpSpPr>
            <p:sp>
              <p:nvSpPr>
                <p:cNvPr id="1049366" name="矩形 201"/>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5" name="图片 202"/>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06" name="组合 180"/>
              <p:cNvGrpSpPr/>
              <p:nvPr/>
            </p:nvGrpSpPr>
            <p:grpSpPr>
              <a:xfrm>
                <a:off x="6342860" y="173058"/>
                <a:ext cx="713291" cy="667560"/>
                <a:chOff x="4281852" y="2057061"/>
                <a:chExt cx="713291" cy="667560"/>
              </a:xfrm>
            </p:grpSpPr>
            <p:sp>
              <p:nvSpPr>
                <p:cNvPr id="1049367" name="矩形 199"/>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6" name="图片 200"/>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07" name="组合 181"/>
              <p:cNvGrpSpPr/>
              <p:nvPr/>
            </p:nvGrpSpPr>
            <p:grpSpPr>
              <a:xfrm>
                <a:off x="7568344" y="880068"/>
                <a:ext cx="713291" cy="667560"/>
                <a:chOff x="4281852" y="2057061"/>
                <a:chExt cx="713291" cy="667560"/>
              </a:xfrm>
            </p:grpSpPr>
            <p:sp>
              <p:nvSpPr>
                <p:cNvPr id="1049368" name="矩形 197"/>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7" name="图片 198"/>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08" name="组合 182"/>
              <p:cNvGrpSpPr/>
              <p:nvPr/>
            </p:nvGrpSpPr>
            <p:grpSpPr>
              <a:xfrm>
                <a:off x="8793829" y="191910"/>
                <a:ext cx="713291" cy="667560"/>
                <a:chOff x="4281852" y="2057061"/>
                <a:chExt cx="713291" cy="667560"/>
              </a:xfrm>
            </p:grpSpPr>
            <p:sp>
              <p:nvSpPr>
                <p:cNvPr id="1049369" name="矩形 195"/>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8" name="图片 196"/>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09" name="组合 183"/>
              <p:cNvGrpSpPr/>
              <p:nvPr/>
            </p:nvGrpSpPr>
            <p:grpSpPr>
              <a:xfrm>
                <a:off x="6804773" y="-335990"/>
                <a:ext cx="713291" cy="667560"/>
                <a:chOff x="4281852" y="2057061"/>
                <a:chExt cx="713291" cy="667560"/>
              </a:xfrm>
            </p:grpSpPr>
            <p:sp>
              <p:nvSpPr>
                <p:cNvPr id="1049370" name="矩形 193"/>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399" name="图片 194"/>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10" name="组合 184"/>
              <p:cNvGrpSpPr/>
              <p:nvPr/>
            </p:nvGrpSpPr>
            <p:grpSpPr>
              <a:xfrm>
                <a:off x="8360196" y="-270003"/>
                <a:ext cx="713291" cy="667560"/>
                <a:chOff x="4281852" y="2057061"/>
                <a:chExt cx="713291" cy="667560"/>
              </a:xfrm>
            </p:grpSpPr>
            <p:sp>
              <p:nvSpPr>
                <p:cNvPr id="1049371" name="矩形 191"/>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0" name="图片 192"/>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11" name="组合 185"/>
              <p:cNvGrpSpPr/>
              <p:nvPr/>
            </p:nvGrpSpPr>
            <p:grpSpPr>
              <a:xfrm>
                <a:off x="7568344" y="-486819"/>
                <a:ext cx="713291" cy="667560"/>
                <a:chOff x="4281852" y="2057061"/>
                <a:chExt cx="713291" cy="667560"/>
              </a:xfrm>
            </p:grpSpPr>
            <p:sp>
              <p:nvSpPr>
                <p:cNvPr id="1049372" name="矩形 189"/>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1" name="图片 190"/>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12" name="组合 186"/>
              <p:cNvGrpSpPr/>
              <p:nvPr/>
            </p:nvGrpSpPr>
            <p:grpSpPr>
              <a:xfrm>
                <a:off x="8360196" y="757519"/>
                <a:ext cx="713291" cy="667560"/>
                <a:chOff x="4281852" y="2057061"/>
                <a:chExt cx="713291" cy="667560"/>
              </a:xfrm>
            </p:grpSpPr>
            <p:sp>
              <p:nvSpPr>
                <p:cNvPr id="1049373" name="矩形 187"/>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2" name="图片 188"/>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413" name="组合 15"/>
          <p:cNvGrpSpPr/>
          <p:nvPr/>
        </p:nvGrpSpPr>
        <p:grpSpPr>
          <a:xfrm>
            <a:off x="3146836" y="3663427"/>
            <a:ext cx="2860809" cy="1755305"/>
            <a:chOff x="8801174" y="12078"/>
            <a:chExt cx="3466623" cy="2127014"/>
          </a:xfrm>
        </p:grpSpPr>
        <p:pic>
          <p:nvPicPr>
            <p:cNvPr id="2097403" name="图片 329"/>
            <p:cNvPicPr>
              <a:picLocks noChangeAspect="1"/>
            </p:cNvPicPr>
            <p:nvPr/>
          </p:nvPicPr>
          <p:blipFill>
            <a:blip r:embed="rId7"/>
            <a:stretch>
              <a:fillRect/>
            </a:stretch>
          </p:blipFill>
          <p:spPr>
            <a:xfrm>
              <a:off x="8801174" y="12078"/>
              <a:ext cx="3466623" cy="2127014"/>
            </a:xfrm>
            <a:prstGeom prst="rect">
              <a:avLst/>
            </a:prstGeom>
          </p:spPr>
        </p:pic>
        <p:grpSp>
          <p:nvGrpSpPr>
            <p:cNvPr id="414" name="组合 14"/>
            <p:cNvGrpSpPr/>
            <p:nvPr/>
          </p:nvGrpSpPr>
          <p:grpSpPr>
            <a:xfrm>
              <a:off x="8928155" y="745401"/>
              <a:ext cx="3306699" cy="1208584"/>
              <a:chOff x="8928155" y="745401"/>
              <a:chExt cx="3306699" cy="1208584"/>
            </a:xfrm>
          </p:grpSpPr>
          <p:grpSp>
            <p:nvGrpSpPr>
              <p:cNvPr id="415" name="组合 9"/>
              <p:cNvGrpSpPr/>
              <p:nvPr/>
            </p:nvGrpSpPr>
            <p:grpSpPr>
              <a:xfrm>
                <a:off x="9391981" y="1265549"/>
                <a:ext cx="1787723" cy="688436"/>
                <a:chOff x="9391981" y="1265549"/>
                <a:chExt cx="1787723" cy="688436"/>
              </a:xfrm>
            </p:grpSpPr>
            <p:sp>
              <p:nvSpPr>
                <p:cNvPr id="1049374" name="矩形 347"/>
                <p:cNvSpPr/>
                <p:nvPr/>
              </p:nvSpPr>
              <p:spPr>
                <a:xfrm>
                  <a:off x="9790999" y="1395979"/>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4" name="图片 355"/>
                <p:cNvPicPr>
                  <a:picLocks noChangeAspect="1"/>
                </p:cNvPicPr>
                <p:nvPr/>
              </p:nvPicPr>
              <p:blipFill>
                <a:blip r:embed="rId8">
                  <a:duotone>
                    <a:schemeClr val="accent1">
                      <a:shade val="45000"/>
                      <a:satMod val="135000"/>
                    </a:schemeClr>
                    <a:prstClr val="white"/>
                  </a:duotone>
                </a:blip>
                <a:stretch>
                  <a:fillRect/>
                </a:stretch>
              </p:blipFill>
              <p:spPr>
                <a:xfrm>
                  <a:off x="9391981" y="1265549"/>
                  <a:ext cx="732680" cy="535420"/>
                </a:xfrm>
                <a:prstGeom prst="rect">
                  <a:avLst/>
                </a:prstGeom>
              </p:spPr>
            </p:pic>
            <p:sp>
              <p:nvSpPr>
                <p:cNvPr id="1049375" name="矩形 216"/>
                <p:cNvSpPr/>
                <p:nvPr/>
              </p:nvSpPr>
              <p:spPr>
                <a:xfrm>
                  <a:off x="10616622" y="1555777"/>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pic>
            <p:nvPicPr>
              <p:cNvPr id="2097405" name="图片 356"/>
              <p:cNvPicPr>
                <a:picLocks noChangeAspect="1"/>
              </p:cNvPicPr>
              <p:nvPr/>
            </p:nvPicPr>
            <p:blipFill>
              <a:blip r:embed="rId8">
                <a:duotone>
                  <a:schemeClr val="accent1">
                    <a:shade val="45000"/>
                    <a:satMod val="135000"/>
                  </a:schemeClr>
                  <a:prstClr val="white"/>
                </a:duotone>
              </a:blip>
              <a:stretch>
                <a:fillRect/>
              </a:stretch>
            </p:blipFill>
            <p:spPr>
              <a:xfrm>
                <a:off x="10216929" y="1408010"/>
                <a:ext cx="732680" cy="535420"/>
              </a:xfrm>
              <a:prstGeom prst="rect">
                <a:avLst/>
              </a:prstGeom>
            </p:spPr>
          </p:pic>
          <p:grpSp>
            <p:nvGrpSpPr>
              <p:cNvPr id="416" name="组合 13"/>
              <p:cNvGrpSpPr/>
              <p:nvPr/>
            </p:nvGrpSpPr>
            <p:grpSpPr>
              <a:xfrm>
                <a:off x="8928155" y="745401"/>
                <a:ext cx="958483" cy="536633"/>
                <a:chOff x="8928155" y="745401"/>
                <a:chExt cx="958483" cy="536633"/>
              </a:xfrm>
            </p:grpSpPr>
            <p:sp>
              <p:nvSpPr>
                <p:cNvPr id="1049376" name="矩形 351"/>
                <p:cNvSpPr/>
                <p:nvPr/>
              </p:nvSpPr>
              <p:spPr>
                <a:xfrm>
                  <a:off x="9323556" y="883826"/>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6" name="图片 357"/>
                <p:cNvPicPr>
                  <a:picLocks noChangeAspect="1"/>
                </p:cNvPicPr>
                <p:nvPr/>
              </p:nvPicPr>
              <p:blipFill>
                <a:blip r:embed="rId8">
                  <a:duotone>
                    <a:schemeClr val="accent1">
                      <a:shade val="45000"/>
                      <a:satMod val="135000"/>
                    </a:schemeClr>
                    <a:prstClr val="white"/>
                  </a:duotone>
                </a:blip>
                <a:stretch>
                  <a:fillRect/>
                </a:stretch>
              </p:blipFill>
              <p:spPr>
                <a:xfrm>
                  <a:off x="8928155" y="745401"/>
                  <a:ext cx="732680" cy="535420"/>
                </a:xfrm>
                <a:prstGeom prst="rect">
                  <a:avLst/>
                </a:prstGeom>
              </p:spPr>
            </p:pic>
          </p:grpSp>
          <p:grpSp>
            <p:nvGrpSpPr>
              <p:cNvPr id="417" name="组合 8"/>
              <p:cNvGrpSpPr/>
              <p:nvPr/>
            </p:nvGrpSpPr>
            <p:grpSpPr>
              <a:xfrm>
                <a:off x="11021999" y="1239045"/>
                <a:ext cx="967114" cy="535420"/>
                <a:chOff x="11021999" y="1239045"/>
                <a:chExt cx="967114" cy="535420"/>
              </a:xfrm>
            </p:grpSpPr>
            <p:sp>
              <p:nvSpPr>
                <p:cNvPr id="1049377" name="矩形 339"/>
                <p:cNvSpPr/>
                <p:nvPr/>
              </p:nvSpPr>
              <p:spPr>
                <a:xfrm>
                  <a:off x="11426031" y="1375651"/>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7" name="图片 358"/>
                <p:cNvPicPr>
                  <a:picLocks noChangeAspect="1"/>
                </p:cNvPicPr>
                <p:nvPr/>
              </p:nvPicPr>
              <p:blipFill>
                <a:blip r:embed="rId8">
                  <a:duotone>
                    <a:schemeClr val="accent1">
                      <a:shade val="45000"/>
                      <a:satMod val="135000"/>
                    </a:schemeClr>
                    <a:prstClr val="white"/>
                  </a:duotone>
                </a:blip>
                <a:stretch>
                  <a:fillRect/>
                </a:stretch>
              </p:blipFill>
              <p:spPr>
                <a:xfrm>
                  <a:off x="11021999" y="1239045"/>
                  <a:ext cx="732680" cy="535420"/>
                </a:xfrm>
                <a:prstGeom prst="rect">
                  <a:avLst/>
                </a:prstGeom>
              </p:spPr>
            </p:pic>
          </p:grpSp>
          <p:grpSp>
            <p:nvGrpSpPr>
              <p:cNvPr id="418" name="组合 6"/>
              <p:cNvGrpSpPr/>
              <p:nvPr/>
            </p:nvGrpSpPr>
            <p:grpSpPr>
              <a:xfrm>
                <a:off x="11422877" y="775219"/>
                <a:ext cx="811977" cy="535420"/>
                <a:chOff x="11422877" y="775219"/>
                <a:chExt cx="811977" cy="535420"/>
              </a:xfrm>
            </p:grpSpPr>
            <p:sp>
              <p:nvSpPr>
                <p:cNvPr id="1049378" name="矩形 335"/>
                <p:cNvSpPr/>
                <p:nvPr/>
              </p:nvSpPr>
              <p:spPr>
                <a:xfrm>
                  <a:off x="11819758" y="909661"/>
                  <a:ext cx="415096"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08" name="图片 359"/>
                <p:cNvPicPr>
                  <a:picLocks noChangeAspect="1"/>
                </p:cNvPicPr>
                <p:nvPr/>
              </p:nvPicPr>
              <p:blipFill>
                <a:blip r:embed="rId8">
                  <a:duotone>
                    <a:schemeClr val="accent1">
                      <a:shade val="45000"/>
                      <a:satMod val="135000"/>
                    </a:schemeClr>
                    <a:prstClr val="white"/>
                  </a:duotone>
                </a:blip>
                <a:stretch>
                  <a:fillRect/>
                </a:stretch>
              </p:blipFill>
              <p:spPr>
                <a:xfrm>
                  <a:off x="11422877" y="775219"/>
                  <a:ext cx="732680" cy="535420"/>
                </a:xfrm>
                <a:prstGeom prst="rect">
                  <a:avLst/>
                </a:prstGeom>
              </p:spPr>
            </p:pic>
          </p:grpSp>
        </p:grpSp>
      </p:grpSp>
      <p:grpSp>
        <p:nvGrpSpPr>
          <p:cNvPr id="419" name="组合 85"/>
          <p:cNvGrpSpPr/>
          <p:nvPr/>
        </p:nvGrpSpPr>
        <p:grpSpPr>
          <a:xfrm>
            <a:off x="6876631" y="5086711"/>
            <a:ext cx="1824678" cy="1119567"/>
            <a:chOff x="8076447" y="5219279"/>
            <a:chExt cx="2211078" cy="1356650"/>
          </a:xfrm>
        </p:grpSpPr>
        <p:pic>
          <p:nvPicPr>
            <p:cNvPr id="2097409" name="图片 86"/>
            <p:cNvPicPr>
              <a:picLocks noChangeAspect="1"/>
            </p:cNvPicPr>
            <p:nvPr/>
          </p:nvPicPr>
          <p:blipFill>
            <a:blip r:embed="rId3"/>
            <a:stretch>
              <a:fillRect/>
            </a:stretch>
          </p:blipFill>
          <p:spPr>
            <a:xfrm>
              <a:off x="8076447" y="5219279"/>
              <a:ext cx="2211078" cy="1356650"/>
            </a:xfrm>
            <a:prstGeom prst="rect">
              <a:avLst/>
            </a:prstGeom>
          </p:spPr>
        </p:pic>
        <p:grpSp>
          <p:nvGrpSpPr>
            <p:cNvPr id="420" name="组合 88"/>
            <p:cNvGrpSpPr/>
            <p:nvPr/>
          </p:nvGrpSpPr>
          <p:grpSpPr>
            <a:xfrm>
              <a:off x="8231356" y="5583892"/>
              <a:ext cx="2042930" cy="854804"/>
              <a:chOff x="8231356" y="5583892"/>
              <a:chExt cx="2042930" cy="854804"/>
            </a:xfrm>
          </p:grpSpPr>
          <p:grpSp>
            <p:nvGrpSpPr>
              <p:cNvPr id="421" name="组合 105"/>
              <p:cNvGrpSpPr/>
              <p:nvPr/>
            </p:nvGrpSpPr>
            <p:grpSpPr>
              <a:xfrm>
                <a:off x="8231356" y="5583892"/>
                <a:ext cx="449971" cy="392719"/>
                <a:chOff x="8379106" y="5583892"/>
                <a:chExt cx="449971" cy="392719"/>
              </a:xfrm>
            </p:grpSpPr>
            <p:sp>
              <p:nvSpPr>
                <p:cNvPr id="1049381" name="矩形 122"/>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0" name="图片 123"/>
                <p:cNvPicPr>
                  <a:picLocks noChangeAspect="1"/>
                </p:cNvPicPr>
                <p:nvPr/>
              </p:nvPicPr>
              <p:blipFill>
                <a:blip r:embed="rId4"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422" name="组合 109"/>
              <p:cNvGrpSpPr/>
              <p:nvPr/>
            </p:nvGrpSpPr>
            <p:grpSpPr>
              <a:xfrm>
                <a:off x="9061046" y="6043040"/>
                <a:ext cx="438680" cy="395656"/>
                <a:chOff x="9038097" y="5958780"/>
                <a:chExt cx="438680" cy="395656"/>
              </a:xfrm>
            </p:grpSpPr>
            <p:sp>
              <p:nvSpPr>
                <p:cNvPr id="1049382" name="矩形 120"/>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1" name="图片 121"/>
                <p:cNvPicPr>
                  <a:picLocks noChangeAspect="1"/>
                </p:cNvPicPr>
                <p:nvPr/>
              </p:nvPicPr>
              <p:blipFill>
                <a:blip r:embed="rId4"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423" name="组合 110"/>
              <p:cNvGrpSpPr/>
              <p:nvPr/>
            </p:nvGrpSpPr>
            <p:grpSpPr>
              <a:xfrm>
                <a:off x="9832122" y="5608660"/>
                <a:ext cx="442164" cy="393351"/>
                <a:chOff x="9663263" y="5608660"/>
                <a:chExt cx="442164" cy="393351"/>
              </a:xfrm>
            </p:grpSpPr>
            <p:sp>
              <p:nvSpPr>
                <p:cNvPr id="1049383" name="矩形 118"/>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2" name="图片 119"/>
                <p:cNvPicPr>
                  <a:picLocks noChangeAspect="1"/>
                </p:cNvPicPr>
                <p:nvPr/>
              </p:nvPicPr>
              <p:blipFill>
                <a:blip r:embed="rId4"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424" name="组合 112"/>
              <p:cNvGrpSpPr/>
              <p:nvPr/>
            </p:nvGrpSpPr>
            <p:grpSpPr>
              <a:xfrm>
                <a:off x="8559565" y="5928350"/>
                <a:ext cx="440424" cy="392477"/>
                <a:chOff x="9036353" y="5212659"/>
                <a:chExt cx="440424" cy="392477"/>
              </a:xfrm>
            </p:grpSpPr>
            <p:sp>
              <p:nvSpPr>
                <p:cNvPr id="1049384" name="矩形 116"/>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3" name="图片 117"/>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425" name="组合 113"/>
              <p:cNvGrpSpPr/>
              <p:nvPr/>
            </p:nvGrpSpPr>
            <p:grpSpPr>
              <a:xfrm>
                <a:off x="9555171" y="5926154"/>
                <a:ext cx="440424" cy="392477"/>
                <a:chOff x="9036353" y="5212659"/>
                <a:chExt cx="440424" cy="392477"/>
              </a:xfrm>
            </p:grpSpPr>
            <p:sp>
              <p:nvSpPr>
                <p:cNvPr id="1049385" name="矩形 114"/>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4" name="图片 115"/>
                <p:cNvPicPr>
                  <a:picLocks noChangeAspect="1"/>
                </p:cNvPicPr>
                <p:nvPr/>
              </p:nvPicPr>
              <p:blipFill>
                <a:blip r:embed="rId4"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426" name="组合 124"/>
          <p:cNvGrpSpPr/>
          <p:nvPr/>
        </p:nvGrpSpPr>
        <p:grpSpPr>
          <a:xfrm>
            <a:off x="6868789" y="4485402"/>
            <a:ext cx="1831336" cy="1188967"/>
            <a:chOff x="6113872" y="-486819"/>
            <a:chExt cx="3466623" cy="2250651"/>
          </a:xfrm>
        </p:grpSpPr>
        <p:pic>
          <p:nvPicPr>
            <p:cNvPr id="2097415" name="图片 125"/>
            <p:cNvPicPr>
              <a:picLocks noChangeAspect="1"/>
            </p:cNvPicPr>
            <p:nvPr/>
          </p:nvPicPr>
          <p:blipFill>
            <a:blip r:embed="rId5"/>
            <a:stretch>
              <a:fillRect/>
            </a:stretch>
          </p:blipFill>
          <p:spPr>
            <a:xfrm>
              <a:off x="6113872" y="-363182"/>
              <a:ext cx="3466623" cy="2127014"/>
            </a:xfrm>
            <a:prstGeom prst="rect">
              <a:avLst/>
            </a:prstGeom>
          </p:spPr>
        </p:pic>
        <p:grpSp>
          <p:nvGrpSpPr>
            <p:cNvPr id="427" name="组合 126"/>
            <p:cNvGrpSpPr/>
            <p:nvPr/>
          </p:nvGrpSpPr>
          <p:grpSpPr>
            <a:xfrm>
              <a:off x="6514106" y="-82309"/>
              <a:ext cx="2559382" cy="1457006"/>
              <a:chOff x="6514106" y="-82309"/>
              <a:chExt cx="2559382" cy="1457006"/>
            </a:xfrm>
          </p:grpSpPr>
          <p:sp>
            <p:nvSpPr>
              <p:cNvPr id="1049386"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45" name="直线连接符 153"/>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6" name="直线连接符 154"/>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7" name="直线连接符 155"/>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48" name="直线连接符 156"/>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28" name="组合 127"/>
            <p:cNvGrpSpPr/>
            <p:nvPr/>
          </p:nvGrpSpPr>
          <p:grpSpPr>
            <a:xfrm>
              <a:off x="6365867" y="-486819"/>
              <a:ext cx="3141253" cy="2034447"/>
              <a:chOff x="6365867" y="-486819"/>
              <a:chExt cx="3141253" cy="2034447"/>
            </a:xfrm>
          </p:grpSpPr>
          <p:grpSp>
            <p:nvGrpSpPr>
              <p:cNvPr id="429" name="组合 128"/>
              <p:cNvGrpSpPr/>
              <p:nvPr/>
            </p:nvGrpSpPr>
            <p:grpSpPr>
              <a:xfrm>
                <a:off x="6365867" y="190839"/>
                <a:ext cx="713291" cy="667561"/>
                <a:chOff x="3842946" y="1556368"/>
                <a:chExt cx="713291" cy="667561"/>
              </a:xfrm>
            </p:grpSpPr>
            <p:sp>
              <p:nvSpPr>
                <p:cNvPr id="1049387" name="矩形 150"/>
                <p:cNvSpPr/>
                <p:nvPr/>
              </p:nvSpPr>
              <p:spPr>
                <a:xfrm>
                  <a:off x="4087519" y="1894623"/>
                  <a:ext cx="468718"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6" name="图片 151"/>
                <p:cNvPicPr>
                  <a:picLocks noChangeAspect="1"/>
                </p:cNvPicPr>
                <p:nvPr/>
              </p:nvPicPr>
              <p:blipFill>
                <a:blip r:embed="rId6" cstate="print">
                  <a:duotone>
                    <a:schemeClr val="accent1">
                      <a:shade val="45000"/>
                      <a:satMod val="135000"/>
                    </a:schemeClr>
                    <a:prstClr val="white"/>
                  </a:duotone>
                </a:blip>
                <a:stretch>
                  <a:fillRect/>
                </a:stretch>
              </p:blipFill>
              <p:spPr>
                <a:xfrm>
                  <a:off x="3842946" y="1556368"/>
                  <a:ext cx="502457" cy="667561"/>
                </a:xfrm>
                <a:prstGeom prst="rect">
                  <a:avLst/>
                </a:prstGeom>
              </p:spPr>
            </p:pic>
          </p:grpSp>
          <p:grpSp>
            <p:nvGrpSpPr>
              <p:cNvPr id="430" name="组合 129"/>
              <p:cNvGrpSpPr/>
              <p:nvPr/>
            </p:nvGrpSpPr>
            <p:grpSpPr>
              <a:xfrm>
                <a:off x="6786425" y="737836"/>
                <a:ext cx="713291" cy="667560"/>
                <a:chOff x="4725417" y="2621839"/>
                <a:chExt cx="713291" cy="667560"/>
              </a:xfrm>
            </p:grpSpPr>
            <p:sp>
              <p:nvSpPr>
                <p:cNvPr id="1049388" name="矩形 148"/>
                <p:cNvSpPr/>
                <p:nvPr/>
              </p:nvSpPr>
              <p:spPr>
                <a:xfrm>
                  <a:off x="4969991" y="2960094"/>
                  <a:ext cx="468717"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7" name="图片 149"/>
                <p:cNvPicPr>
                  <a:picLocks noChangeAspect="1"/>
                </p:cNvPicPr>
                <p:nvPr/>
              </p:nvPicPr>
              <p:blipFill>
                <a:blip r:embed="rId6" cstate="print">
                  <a:duotone>
                    <a:schemeClr val="accent1">
                      <a:shade val="45000"/>
                      <a:satMod val="135000"/>
                    </a:schemeClr>
                    <a:prstClr val="white"/>
                  </a:duotone>
                </a:blip>
                <a:stretch>
                  <a:fillRect/>
                </a:stretch>
              </p:blipFill>
              <p:spPr>
                <a:xfrm>
                  <a:off x="4725417" y="2621839"/>
                  <a:ext cx="502456" cy="667560"/>
                </a:xfrm>
                <a:prstGeom prst="rect">
                  <a:avLst/>
                </a:prstGeom>
              </p:spPr>
            </p:pic>
          </p:grpSp>
          <p:grpSp>
            <p:nvGrpSpPr>
              <p:cNvPr id="431" name="组合 130"/>
              <p:cNvGrpSpPr/>
              <p:nvPr/>
            </p:nvGrpSpPr>
            <p:grpSpPr>
              <a:xfrm>
                <a:off x="7568344" y="880068"/>
                <a:ext cx="713291" cy="667560"/>
                <a:chOff x="4281852" y="2057061"/>
                <a:chExt cx="713291" cy="667560"/>
              </a:xfrm>
            </p:grpSpPr>
            <p:sp>
              <p:nvSpPr>
                <p:cNvPr id="1049389" name="矩形 14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8" name="图片 147"/>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32" name="组合 131"/>
              <p:cNvGrpSpPr/>
              <p:nvPr/>
            </p:nvGrpSpPr>
            <p:grpSpPr>
              <a:xfrm>
                <a:off x="8793829" y="191910"/>
                <a:ext cx="713291" cy="667560"/>
                <a:chOff x="4281852" y="2057061"/>
                <a:chExt cx="713291" cy="667560"/>
              </a:xfrm>
            </p:grpSpPr>
            <p:sp>
              <p:nvSpPr>
                <p:cNvPr id="1049390" name="矩形 14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19" name="图片 145"/>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33" name="组合 132"/>
              <p:cNvGrpSpPr/>
              <p:nvPr/>
            </p:nvGrpSpPr>
            <p:grpSpPr>
              <a:xfrm>
                <a:off x="6804773" y="-335990"/>
                <a:ext cx="713291" cy="667560"/>
                <a:chOff x="4281852" y="2057061"/>
                <a:chExt cx="713291" cy="667560"/>
              </a:xfrm>
            </p:grpSpPr>
            <p:sp>
              <p:nvSpPr>
                <p:cNvPr id="1049391" name="矩形 14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20" name="图片 143"/>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34" name="组合 133"/>
              <p:cNvGrpSpPr/>
              <p:nvPr/>
            </p:nvGrpSpPr>
            <p:grpSpPr>
              <a:xfrm>
                <a:off x="8360196" y="-270003"/>
                <a:ext cx="713291" cy="667560"/>
                <a:chOff x="4281852" y="2057061"/>
                <a:chExt cx="713291" cy="667560"/>
              </a:xfrm>
            </p:grpSpPr>
            <p:sp>
              <p:nvSpPr>
                <p:cNvPr id="1049392" name="矩形 140"/>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21" name="图片 141"/>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35" name="组合 134"/>
              <p:cNvGrpSpPr/>
              <p:nvPr/>
            </p:nvGrpSpPr>
            <p:grpSpPr>
              <a:xfrm>
                <a:off x="7568344" y="-486819"/>
                <a:ext cx="713291" cy="667560"/>
                <a:chOff x="4281852" y="2057061"/>
                <a:chExt cx="713291" cy="667560"/>
              </a:xfrm>
            </p:grpSpPr>
            <p:sp>
              <p:nvSpPr>
                <p:cNvPr id="1049393" name="矩形 13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22" name="图片 139"/>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36" name="组合 135"/>
              <p:cNvGrpSpPr/>
              <p:nvPr/>
            </p:nvGrpSpPr>
            <p:grpSpPr>
              <a:xfrm>
                <a:off x="8360196" y="757519"/>
                <a:ext cx="713291" cy="667560"/>
                <a:chOff x="4281852" y="2057061"/>
                <a:chExt cx="713291" cy="667560"/>
              </a:xfrm>
            </p:grpSpPr>
            <p:sp>
              <p:nvSpPr>
                <p:cNvPr id="1049394" name="矩形 13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23" name="图片 137"/>
                <p:cNvPicPr>
                  <a:picLocks noChangeAspect="1"/>
                </p:cNvPicPr>
                <p:nvPr/>
              </p:nvPicPr>
              <p:blipFill>
                <a:blip r:embed="rId6"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437" name="组合 235"/>
          <p:cNvGrpSpPr/>
          <p:nvPr/>
        </p:nvGrpSpPr>
        <p:grpSpPr>
          <a:xfrm>
            <a:off x="6872549" y="3981297"/>
            <a:ext cx="1824678" cy="1119567"/>
            <a:chOff x="8071501" y="4265933"/>
            <a:chExt cx="2211078" cy="1356650"/>
          </a:xfrm>
        </p:grpSpPr>
        <p:pic>
          <p:nvPicPr>
            <p:cNvPr id="2097424" name="图片 236"/>
            <p:cNvPicPr>
              <a:picLocks noChangeAspect="1"/>
            </p:cNvPicPr>
            <p:nvPr/>
          </p:nvPicPr>
          <p:blipFill>
            <a:blip r:embed="rId7"/>
            <a:stretch>
              <a:fillRect/>
            </a:stretch>
          </p:blipFill>
          <p:spPr>
            <a:xfrm>
              <a:off x="8071501" y="4265933"/>
              <a:ext cx="2211078" cy="1356650"/>
            </a:xfrm>
            <a:prstGeom prst="rect">
              <a:avLst/>
            </a:prstGeom>
          </p:spPr>
        </p:pic>
        <p:grpSp>
          <p:nvGrpSpPr>
            <p:cNvPr id="438" name="组合 237"/>
            <p:cNvGrpSpPr/>
            <p:nvPr/>
          </p:nvGrpSpPr>
          <p:grpSpPr>
            <a:xfrm>
              <a:off x="8153966" y="4652977"/>
              <a:ext cx="609864" cy="422958"/>
              <a:chOff x="8129387" y="4630948"/>
              <a:chExt cx="721444" cy="500342"/>
            </a:xfrm>
          </p:grpSpPr>
          <p:sp>
            <p:nvSpPr>
              <p:cNvPr id="1049395" name="矩形 258"/>
              <p:cNvSpPr/>
              <p:nvPr/>
            </p:nvSpPr>
            <p:spPr>
              <a:xfrm>
                <a:off x="8425978" y="4830837"/>
                <a:ext cx="424853" cy="300453"/>
              </a:xfrm>
              <a:prstGeom prst="rect">
                <a:avLst/>
              </a:prstGeom>
              <a:gradFill flip="none" rotWithShape="1">
                <a:gsLst>
                  <a:gs pos="0">
                    <a:schemeClr val="tx1">
                      <a:lumMod val="95000"/>
                      <a:lumOff val="5000"/>
                      <a:alpha val="30000"/>
                    </a:schemeClr>
                  </a:gs>
                  <a:gs pos="99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39" name="组合 259"/>
              <p:cNvGrpSpPr/>
              <p:nvPr/>
            </p:nvGrpSpPr>
            <p:grpSpPr>
              <a:xfrm>
                <a:off x="8129387" y="4630948"/>
                <a:ext cx="541656" cy="499540"/>
                <a:chOff x="6029184" y="1047986"/>
                <a:chExt cx="1170000" cy="1079027"/>
              </a:xfrm>
            </p:grpSpPr>
            <p:pic>
              <p:nvPicPr>
                <p:cNvPr id="2097425" name="图片 260"/>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26" name="图片 261"/>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40" name="组合 238"/>
            <p:cNvGrpSpPr/>
            <p:nvPr/>
          </p:nvGrpSpPr>
          <p:grpSpPr>
            <a:xfrm>
              <a:off x="8452110" y="4979638"/>
              <a:ext cx="609864" cy="422958"/>
              <a:chOff x="8129387" y="4630948"/>
              <a:chExt cx="721444" cy="500342"/>
            </a:xfrm>
          </p:grpSpPr>
          <p:sp>
            <p:nvSpPr>
              <p:cNvPr id="1049396" name="矩形 254"/>
              <p:cNvSpPr/>
              <p:nvPr/>
            </p:nvSpPr>
            <p:spPr>
              <a:xfrm>
                <a:off x="8425978" y="4830837"/>
                <a:ext cx="424853" cy="300453"/>
              </a:xfrm>
              <a:prstGeom prst="rect">
                <a:avLst/>
              </a:prstGeom>
              <a:gradFill flip="none" rotWithShape="1">
                <a:gsLst>
                  <a:gs pos="0">
                    <a:schemeClr val="tx1">
                      <a:lumMod val="95000"/>
                      <a:lumOff val="5000"/>
                      <a:alpha val="30000"/>
                    </a:schemeClr>
                  </a:gs>
                  <a:gs pos="99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41" name="组合 255"/>
              <p:cNvGrpSpPr/>
              <p:nvPr/>
            </p:nvGrpSpPr>
            <p:grpSpPr>
              <a:xfrm>
                <a:off x="8129387" y="4630948"/>
                <a:ext cx="541656" cy="499540"/>
                <a:chOff x="6029184" y="1047986"/>
                <a:chExt cx="1170000" cy="1079027"/>
              </a:xfrm>
            </p:grpSpPr>
            <p:pic>
              <p:nvPicPr>
                <p:cNvPr id="2097427" name="图片 256"/>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28" name="图片 257"/>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42" name="组合 239"/>
            <p:cNvGrpSpPr/>
            <p:nvPr/>
          </p:nvGrpSpPr>
          <p:grpSpPr>
            <a:xfrm>
              <a:off x="8976596" y="5076218"/>
              <a:ext cx="609864" cy="422958"/>
              <a:chOff x="8129387" y="4630948"/>
              <a:chExt cx="721444" cy="500342"/>
            </a:xfrm>
          </p:grpSpPr>
          <p:sp>
            <p:nvSpPr>
              <p:cNvPr id="1049397" name="矩形 250"/>
              <p:cNvSpPr/>
              <p:nvPr/>
            </p:nvSpPr>
            <p:spPr>
              <a:xfrm>
                <a:off x="8425978" y="4830837"/>
                <a:ext cx="424853" cy="300453"/>
              </a:xfrm>
              <a:prstGeom prst="rect">
                <a:avLst/>
              </a:prstGeom>
              <a:gradFill flip="none" rotWithShape="1">
                <a:gsLst>
                  <a:gs pos="0">
                    <a:schemeClr val="tx1">
                      <a:lumMod val="95000"/>
                      <a:lumOff val="5000"/>
                      <a:alpha val="30000"/>
                    </a:schemeClr>
                  </a:gs>
                  <a:gs pos="99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43" name="组合 251"/>
              <p:cNvGrpSpPr/>
              <p:nvPr/>
            </p:nvGrpSpPr>
            <p:grpSpPr>
              <a:xfrm>
                <a:off x="8129387" y="4630948"/>
                <a:ext cx="541656" cy="499540"/>
                <a:chOff x="6029184" y="1047986"/>
                <a:chExt cx="1170000" cy="1079027"/>
              </a:xfrm>
            </p:grpSpPr>
            <p:pic>
              <p:nvPicPr>
                <p:cNvPr id="2097429" name="图片 252"/>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30" name="图片 253"/>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44" name="组合 240"/>
            <p:cNvGrpSpPr/>
            <p:nvPr/>
          </p:nvGrpSpPr>
          <p:grpSpPr>
            <a:xfrm>
              <a:off x="9494965" y="4966672"/>
              <a:ext cx="609864" cy="422958"/>
              <a:chOff x="8129387" y="4630948"/>
              <a:chExt cx="721444" cy="500342"/>
            </a:xfrm>
          </p:grpSpPr>
          <p:sp>
            <p:nvSpPr>
              <p:cNvPr id="1049398" name="矩形 246"/>
              <p:cNvSpPr/>
              <p:nvPr/>
            </p:nvSpPr>
            <p:spPr>
              <a:xfrm>
                <a:off x="8425978" y="4830837"/>
                <a:ext cx="424853" cy="300453"/>
              </a:xfrm>
              <a:prstGeom prst="rect">
                <a:avLst/>
              </a:prstGeom>
              <a:gradFill flip="none" rotWithShape="1">
                <a:gsLst>
                  <a:gs pos="0">
                    <a:schemeClr val="tx1">
                      <a:lumMod val="95000"/>
                      <a:lumOff val="5000"/>
                      <a:alpha val="30000"/>
                    </a:schemeClr>
                  </a:gs>
                  <a:gs pos="99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45" name="组合 247"/>
              <p:cNvGrpSpPr/>
              <p:nvPr/>
            </p:nvGrpSpPr>
            <p:grpSpPr>
              <a:xfrm>
                <a:off x="8129387" y="4630948"/>
                <a:ext cx="541656" cy="499540"/>
                <a:chOff x="6029184" y="1047986"/>
                <a:chExt cx="1170000" cy="1079027"/>
              </a:xfrm>
            </p:grpSpPr>
            <p:pic>
              <p:nvPicPr>
                <p:cNvPr id="2097431" name="图片 248"/>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32" name="图片 249"/>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46" name="组合 241"/>
            <p:cNvGrpSpPr/>
            <p:nvPr/>
          </p:nvGrpSpPr>
          <p:grpSpPr>
            <a:xfrm>
              <a:off x="9746091" y="4669455"/>
              <a:ext cx="515476" cy="422958"/>
              <a:chOff x="8129387" y="4630948"/>
              <a:chExt cx="609788" cy="500342"/>
            </a:xfrm>
          </p:grpSpPr>
          <p:sp>
            <p:nvSpPr>
              <p:cNvPr id="1049399" name="矩形 242"/>
              <p:cNvSpPr/>
              <p:nvPr/>
            </p:nvSpPr>
            <p:spPr>
              <a:xfrm>
                <a:off x="8425979" y="4830837"/>
                <a:ext cx="313196" cy="300453"/>
              </a:xfrm>
              <a:prstGeom prst="rect">
                <a:avLst/>
              </a:prstGeom>
              <a:gradFill flip="none" rotWithShape="1">
                <a:gsLst>
                  <a:gs pos="0">
                    <a:schemeClr val="tx1">
                      <a:lumMod val="95000"/>
                      <a:lumOff val="5000"/>
                      <a:alpha val="30000"/>
                    </a:schemeClr>
                  </a:gs>
                  <a:gs pos="99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47" name="组合 243"/>
              <p:cNvGrpSpPr/>
              <p:nvPr/>
            </p:nvGrpSpPr>
            <p:grpSpPr>
              <a:xfrm>
                <a:off x="8129387" y="4630948"/>
                <a:ext cx="541656" cy="499540"/>
                <a:chOff x="6029184" y="1047986"/>
                <a:chExt cx="1170000" cy="1079027"/>
              </a:xfrm>
            </p:grpSpPr>
            <p:pic>
              <p:nvPicPr>
                <p:cNvPr id="2097433" name="图片 244"/>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34" name="图片 245"/>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sp>
        <p:nvSpPr>
          <p:cNvPr id="1049400" name="Rounded Rectangle 47"/>
          <p:cNvSpPr/>
          <p:nvPr/>
        </p:nvSpPr>
        <p:spPr>
          <a:xfrm>
            <a:off x="9308795" y="3654167"/>
            <a:ext cx="803711" cy="324114"/>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zh-CN" altLang="en-US" sz="1600" dirty="0">
                <a:solidFill>
                  <a:schemeClr val="bg1"/>
                </a:solidFill>
                <a:latin typeface="Microsoft YaHei" charset="-122"/>
                <a:ea typeface="Microsoft YaHei" charset="-122"/>
              </a:rPr>
              <a:t>数据</a:t>
            </a:r>
          </a:p>
        </p:txBody>
      </p:sp>
      <p:sp>
        <p:nvSpPr>
          <p:cNvPr id="1049401" name="Rounded Rectangle 47"/>
          <p:cNvSpPr/>
          <p:nvPr/>
        </p:nvSpPr>
        <p:spPr>
          <a:xfrm>
            <a:off x="1622998" y="4991160"/>
            <a:ext cx="904324" cy="338078"/>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sp>
        <p:nvSpPr>
          <p:cNvPr id="1049402" name="Rounded Rectangle 47"/>
          <p:cNvSpPr/>
          <p:nvPr/>
        </p:nvSpPr>
        <p:spPr>
          <a:xfrm>
            <a:off x="1784010" y="4433199"/>
            <a:ext cx="744584" cy="338078"/>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PaaS</a:t>
            </a:r>
            <a:endParaRPr kumimoji="1" lang="zh-CN" altLang="en-US" sz="1600" dirty="0">
              <a:solidFill>
                <a:schemeClr val="bg1"/>
              </a:solidFill>
              <a:latin typeface="Microsoft YaHei" charset="-122"/>
              <a:ea typeface="Microsoft YaHei" charset="-122"/>
            </a:endParaRPr>
          </a:p>
        </p:txBody>
      </p:sp>
      <p:sp>
        <p:nvSpPr>
          <p:cNvPr id="1049403" name="Rounded Rectangle 47"/>
          <p:cNvSpPr/>
          <p:nvPr/>
        </p:nvSpPr>
        <p:spPr>
          <a:xfrm>
            <a:off x="1205369" y="5541310"/>
            <a:ext cx="1317740" cy="338078"/>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大数据平台</a:t>
            </a:r>
          </a:p>
        </p:txBody>
      </p:sp>
      <p:sp>
        <p:nvSpPr>
          <p:cNvPr id="1049404" name="Rounded Rectangle 47"/>
          <p:cNvSpPr/>
          <p:nvPr/>
        </p:nvSpPr>
        <p:spPr>
          <a:xfrm>
            <a:off x="9308795" y="4917446"/>
            <a:ext cx="887631" cy="338078"/>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sp>
        <p:nvSpPr>
          <p:cNvPr id="1049405" name="Rounded Rectangle 47"/>
          <p:cNvSpPr/>
          <p:nvPr/>
        </p:nvSpPr>
        <p:spPr>
          <a:xfrm>
            <a:off x="9314642" y="4366880"/>
            <a:ext cx="1106637" cy="338078"/>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验证服务</a:t>
            </a:r>
          </a:p>
        </p:txBody>
      </p:sp>
      <p:sp>
        <p:nvSpPr>
          <p:cNvPr id="1049406" name="Rounded Rectangle 47"/>
          <p:cNvSpPr/>
          <p:nvPr/>
        </p:nvSpPr>
        <p:spPr>
          <a:xfrm>
            <a:off x="9314641" y="5468798"/>
            <a:ext cx="1106637" cy="338078"/>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数据中心</a:t>
            </a:r>
          </a:p>
        </p:txBody>
      </p:sp>
      <p:sp>
        <p:nvSpPr>
          <p:cNvPr id="1049407" name="Rounded Rectangle 47"/>
          <p:cNvSpPr/>
          <p:nvPr/>
        </p:nvSpPr>
        <p:spPr>
          <a:xfrm>
            <a:off x="1784011" y="3510969"/>
            <a:ext cx="739098" cy="275303"/>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en-US" altLang="zh-CN" sz="1600" dirty="0">
                <a:solidFill>
                  <a:schemeClr val="bg1"/>
                </a:solidFill>
                <a:latin typeface="Microsoft YaHei" charset="-122"/>
                <a:ea typeface="Microsoft YaHei" charset="-122"/>
              </a:rPr>
              <a:t>App</a:t>
            </a:r>
            <a:endParaRPr kumimoji="1" lang="zh-CN" altLang="en-US" sz="1600" dirty="0">
              <a:solidFill>
                <a:schemeClr val="bg1"/>
              </a:solidFill>
              <a:latin typeface="Microsoft YaHei" charset="-122"/>
              <a:ea typeface="Microsoft YaHei" charset="-122"/>
            </a:endParaRPr>
          </a:p>
        </p:txBody>
      </p:sp>
      <p:grpSp>
        <p:nvGrpSpPr>
          <p:cNvPr id="448" name="组合 270"/>
          <p:cNvGrpSpPr/>
          <p:nvPr/>
        </p:nvGrpSpPr>
        <p:grpSpPr>
          <a:xfrm>
            <a:off x="6876657" y="3046521"/>
            <a:ext cx="1816267" cy="1528905"/>
            <a:chOff x="8076479" y="3335190"/>
            <a:chExt cx="2200885" cy="1852671"/>
          </a:xfrm>
        </p:grpSpPr>
        <p:pic>
          <p:nvPicPr>
            <p:cNvPr id="2097435" name="图片 271"/>
            <p:cNvPicPr>
              <a:picLocks noChangeAspect="1"/>
            </p:cNvPicPr>
            <p:nvPr/>
          </p:nvPicPr>
          <p:blipFill>
            <a:blip r:embed="rId11">
              <a:duotone>
                <a:schemeClr val="accent1">
                  <a:shade val="45000"/>
                  <a:satMod val="135000"/>
                </a:schemeClr>
                <a:prstClr val="white"/>
              </a:duotone>
            </a:blip>
            <a:stretch>
              <a:fillRect/>
            </a:stretch>
          </p:blipFill>
          <p:spPr>
            <a:xfrm>
              <a:off x="8076479" y="3636205"/>
              <a:ext cx="2200885" cy="1551656"/>
            </a:xfrm>
            <a:prstGeom prst="rect">
              <a:avLst/>
            </a:prstGeom>
          </p:spPr>
        </p:pic>
        <p:pic>
          <p:nvPicPr>
            <p:cNvPr id="2097436" name="图片 272"/>
            <p:cNvPicPr>
              <a:picLocks noChangeAspect="1"/>
            </p:cNvPicPr>
            <p:nvPr/>
          </p:nvPicPr>
          <p:blipFill>
            <a:blip r:embed="rId12">
              <a:alphaModFix amt="20000"/>
            </a:blip>
            <a:stretch>
              <a:fillRect/>
            </a:stretch>
          </p:blipFill>
          <p:spPr>
            <a:xfrm>
              <a:off x="8979808" y="3335190"/>
              <a:ext cx="440412" cy="842974"/>
            </a:xfrm>
            <a:prstGeom prst="rect">
              <a:avLst/>
            </a:prstGeom>
          </p:spPr>
        </p:pic>
        <p:pic>
          <p:nvPicPr>
            <p:cNvPr id="2097437" name="图片 273"/>
            <p:cNvPicPr>
              <a:picLocks noChangeAspect="1"/>
            </p:cNvPicPr>
            <p:nvPr/>
          </p:nvPicPr>
          <p:blipFill>
            <a:blip r:embed="rId12">
              <a:alphaModFix amt="40000"/>
            </a:blip>
            <a:stretch>
              <a:fillRect/>
            </a:stretch>
          </p:blipFill>
          <p:spPr>
            <a:xfrm>
              <a:off x="8761148" y="3474673"/>
              <a:ext cx="440412" cy="842974"/>
            </a:xfrm>
            <a:prstGeom prst="rect">
              <a:avLst/>
            </a:prstGeom>
          </p:spPr>
        </p:pic>
        <p:pic>
          <p:nvPicPr>
            <p:cNvPr id="2097438" name="图片 274"/>
            <p:cNvPicPr>
              <a:picLocks noChangeAspect="1"/>
            </p:cNvPicPr>
            <p:nvPr/>
          </p:nvPicPr>
          <p:blipFill>
            <a:blip r:embed="rId12">
              <a:alphaModFix amt="60000"/>
            </a:blip>
            <a:stretch>
              <a:fillRect/>
            </a:stretch>
          </p:blipFill>
          <p:spPr>
            <a:xfrm>
              <a:off x="8542488" y="3584004"/>
              <a:ext cx="440412" cy="842974"/>
            </a:xfrm>
            <a:prstGeom prst="rect">
              <a:avLst/>
            </a:prstGeom>
          </p:spPr>
        </p:pic>
        <p:pic>
          <p:nvPicPr>
            <p:cNvPr id="2097439" name="图片 275"/>
            <p:cNvPicPr>
              <a:picLocks noChangeAspect="1"/>
            </p:cNvPicPr>
            <p:nvPr/>
          </p:nvPicPr>
          <p:blipFill>
            <a:blip r:embed="rId12"/>
            <a:stretch>
              <a:fillRect/>
            </a:stretch>
          </p:blipFill>
          <p:spPr>
            <a:xfrm>
              <a:off x="8363583" y="3713212"/>
              <a:ext cx="440412" cy="842974"/>
            </a:xfrm>
            <a:prstGeom prst="rect">
              <a:avLst/>
            </a:prstGeom>
          </p:spPr>
        </p:pic>
        <p:pic>
          <p:nvPicPr>
            <p:cNvPr id="2097440" name="图片 276"/>
            <p:cNvPicPr>
              <a:picLocks noChangeAspect="1"/>
            </p:cNvPicPr>
            <p:nvPr/>
          </p:nvPicPr>
          <p:blipFill>
            <a:blip r:embed="rId12">
              <a:alphaModFix amt="20000"/>
            </a:blip>
            <a:stretch>
              <a:fillRect/>
            </a:stretch>
          </p:blipFill>
          <p:spPr>
            <a:xfrm>
              <a:off x="9712350" y="3583296"/>
              <a:ext cx="440412" cy="842974"/>
            </a:xfrm>
            <a:prstGeom prst="rect">
              <a:avLst/>
            </a:prstGeom>
          </p:spPr>
        </p:pic>
        <p:pic>
          <p:nvPicPr>
            <p:cNvPr id="2097441" name="图片 277"/>
            <p:cNvPicPr>
              <a:picLocks noChangeAspect="1"/>
            </p:cNvPicPr>
            <p:nvPr/>
          </p:nvPicPr>
          <p:blipFill>
            <a:blip r:embed="rId12">
              <a:alphaModFix amt="40000"/>
            </a:blip>
            <a:stretch>
              <a:fillRect/>
            </a:stretch>
          </p:blipFill>
          <p:spPr>
            <a:xfrm>
              <a:off x="9493690" y="3722779"/>
              <a:ext cx="440412" cy="842974"/>
            </a:xfrm>
            <a:prstGeom prst="rect">
              <a:avLst/>
            </a:prstGeom>
          </p:spPr>
        </p:pic>
        <p:pic>
          <p:nvPicPr>
            <p:cNvPr id="2097442" name="图片 278"/>
            <p:cNvPicPr>
              <a:picLocks noChangeAspect="1"/>
            </p:cNvPicPr>
            <p:nvPr/>
          </p:nvPicPr>
          <p:blipFill>
            <a:blip r:embed="rId12">
              <a:alphaModFix amt="60000"/>
            </a:blip>
            <a:stretch>
              <a:fillRect/>
            </a:stretch>
          </p:blipFill>
          <p:spPr>
            <a:xfrm>
              <a:off x="9275030" y="3832110"/>
              <a:ext cx="440412" cy="842974"/>
            </a:xfrm>
            <a:prstGeom prst="rect">
              <a:avLst/>
            </a:prstGeom>
          </p:spPr>
        </p:pic>
        <p:pic>
          <p:nvPicPr>
            <p:cNvPr id="2097443" name="图片 279"/>
            <p:cNvPicPr>
              <a:picLocks noChangeAspect="1"/>
            </p:cNvPicPr>
            <p:nvPr/>
          </p:nvPicPr>
          <p:blipFill>
            <a:blip r:embed="rId12"/>
            <a:stretch>
              <a:fillRect/>
            </a:stretch>
          </p:blipFill>
          <p:spPr>
            <a:xfrm>
              <a:off x="9096125" y="3961318"/>
              <a:ext cx="440412" cy="842974"/>
            </a:xfrm>
            <a:prstGeom prst="rect">
              <a:avLst/>
            </a:prstGeom>
          </p:spPr>
        </p:pic>
      </p:grpSp>
      <p:pic>
        <p:nvPicPr>
          <p:cNvPr id="2097444" name="图片 280"/>
          <p:cNvPicPr>
            <a:picLocks noChangeAspect="1"/>
          </p:cNvPicPr>
          <p:nvPr/>
        </p:nvPicPr>
        <p:blipFill>
          <a:blip r:embed="rId11">
            <a:duotone>
              <a:schemeClr val="accent1">
                <a:shade val="45000"/>
                <a:satMod val="135000"/>
              </a:schemeClr>
              <a:prstClr val="white"/>
            </a:duotone>
          </a:blip>
          <a:stretch>
            <a:fillRect/>
          </a:stretch>
        </p:blipFill>
        <p:spPr>
          <a:xfrm>
            <a:off x="3151453" y="2770198"/>
            <a:ext cx="2870640" cy="2023843"/>
          </a:xfrm>
          <a:prstGeom prst="rect">
            <a:avLst/>
          </a:prstGeom>
        </p:spPr>
      </p:pic>
      <p:grpSp>
        <p:nvGrpSpPr>
          <p:cNvPr id="449" name="组合 281"/>
          <p:cNvGrpSpPr/>
          <p:nvPr/>
        </p:nvGrpSpPr>
        <p:grpSpPr>
          <a:xfrm>
            <a:off x="3375547" y="2573182"/>
            <a:ext cx="2578501" cy="1767301"/>
            <a:chOff x="2556293" y="1727299"/>
            <a:chExt cx="3124533" cy="2141550"/>
          </a:xfrm>
        </p:grpSpPr>
        <p:grpSp>
          <p:nvGrpSpPr>
            <p:cNvPr id="450" name="组合 282"/>
            <p:cNvGrpSpPr/>
            <p:nvPr/>
          </p:nvGrpSpPr>
          <p:grpSpPr>
            <a:xfrm>
              <a:off x="3043900" y="1959794"/>
              <a:ext cx="788854" cy="754687"/>
              <a:chOff x="8334910" y="5173465"/>
              <a:chExt cx="503146" cy="481354"/>
            </a:xfrm>
          </p:grpSpPr>
          <p:sp>
            <p:nvSpPr>
              <p:cNvPr id="1049408" name="矩形 303"/>
              <p:cNvSpPr/>
              <p:nvPr/>
            </p:nvSpPr>
            <p:spPr>
              <a:xfrm>
                <a:off x="8481095" y="5438215"/>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45" name="图片 304"/>
              <p:cNvPicPr>
                <a:picLocks noChangeAspect="1"/>
              </p:cNvPicPr>
              <p:nvPr/>
            </p:nvPicPr>
            <p:blipFill>
              <a:blip r:embed="rId13" cstate="print">
                <a:duotone>
                  <a:schemeClr val="accent1">
                    <a:shade val="45000"/>
                    <a:satMod val="135000"/>
                  </a:schemeClr>
                  <a:prstClr val="white"/>
                </a:duotone>
              </a:blip>
              <a:stretch>
                <a:fillRect/>
              </a:stretch>
            </p:blipFill>
            <p:spPr>
              <a:xfrm>
                <a:off x="8334910" y="5173465"/>
                <a:ext cx="330614" cy="480863"/>
              </a:xfrm>
              <a:prstGeom prst="rect">
                <a:avLst/>
              </a:prstGeom>
            </p:spPr>
          </p:pic>
        </p:grpSp>
        <p:grpSp>
          <p:nvGrpSpPr>
            <p:cNvPr id="451" name="组合 283"/>
            <p:cNvGrpSpPr/>
            <p:nvPr/>
          </p:nvGrpSpPr>
          <p:grpSpPr>
            <a:xfrm>
              <a:off x="4895317" y="2144038"/>
              <a:ext cx="785509" cy="753918"/>
              <a:chOff x="9069454" y="5504278"/>
              <a:chExt cx="501012" cy="480863"/>
            </a:xfrm>
          </p:grpSpPr>
          <p:sp>
            <p:nvSpPr>
              <p:cNvPr id="1049409" name="矩形 301"/>
              <p:cNvSpPr/>
              <p:nvPr/>
            </p:nvSpPr>
            <p:spPr>
              <a:xfrm>
                <a:off x="9213505" y="5768536"/>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46" name="图片 302"/>
              <p:cNvPicPr>
                <a:picLocks noChangeAspect="1"/>
              </p:cNvPicPr>
              <p:nvPr/>
            </p:nvPicPr>
            <p:blipFill>
              <a:blip r:embed="rId13" cstate="print">
                <a:duotone>
                  <a:schemeClr val="accent1">
                    <a:shade val="45000"/>
                    <a:satMod val="135000"/>
                  </a:schemeClr>
                  <a:prstClr val="white"/>
                </a:duotone>
              </a:blip>
              <a:stretch>
                <a:fillRect/>
              </a:stretch>
            </p:blipFill>
            <p:spPr>
              <a:xfrm>
                <a:off x="9069454" y="5504278"/>
                <a:ext cx="330614" cy="480863"/>
              </a:xfrm>
              <a:prstGeom prst="rect">
                <a:avLst/>
              </a:prstGeom>
            </p:spPr>
          </p:pic>
        </p:grpSp>
        <p:grpSp>
          <p:nvGrpSpPr>
            <p:cNvPr id="452" name="组合 284"/>
            <p:cNvGrpSpPr/>
            <p:nvPr/>
          </p:nvGrpSpPr>
          <p:grpSpPr>
            <a:xfrm>
              <a:off x="4567654" y="2935818"/>
              <a:ext cx="792012" cy="754742"/>
              <a:chOff x="9621946" y="5195655"/>
              <a:chExt cx="505160" cy="481389"/>
            </a:xfrm>
          </p:grpSpPr>
          <p:sp>
            <p:nvSpPr>
              <p:cNvPr id="1049410" name="矩形 299"/>
              <p:cNvSpPr/>
              <p:nvPr/>
            </p:nvSpPr>
            <p:spPr>
              <a:xfrm>
                <a:off x="9770145" y="5460440"/>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47" name="图片 300"/>
              <p:cNvPicPr>
                <a:picLocks noChangeAspect="1"/>
              </p:cNvPicPr>
              <p:nvPr/>
            </p:nvPicPr>
            <p:blipFill>
              <a:blip r:embed="rId13" cstate="print">
                <a:duotone>
                  <a:schemeClr val="accent1">
                    <a:shade val="45000"/>
                    <a:satMod val="135000"/>
                  </a:schemeClr>
                  <a:prstClr val="white"/>
                </a:duotone>
              </a:blip>
              <a:stretch>
                <a:fillRect/>
              </a:stretch>
            </p:blipFill>
            <p:spPr>
              <a:xfrm>
                <a:off x="9621946" y="5195655"/>
                <a:ext cx="330614" cy="480863"/>
              </a:xfrm>
              <a:prstGeom prst="rect">
                <a:avLst/>
              </a:prstGeom>
            </p:spPr>
          </p:pic>
        </p:grpSp>
        <p:grpSp>
          <p:nvGrpSpPr>
            <p:cNvPr id="453" name="组合 285"/>
            <p:cNvGrpSpPr/>
            <p:nvPr/>
          </p:nvGrpSpPr>
          <p:grpSpPr>
            <a:xfrm>
              <a:off x="4061943" y="1727299"/>
              <a:ext cx="785508" cy="753918"/>
              <a:chOff x="9069455" y="4808982"/>
              <a:chExt cx="501012" cy="480863"/>
            </a:xfrm>
          </p:grpSpPr>
          <p:sp>
            <p:nvSpPr>
              <p:cNvPr id="1049411" name="矩形 297"/>
              <p:cNvSpPr/>
              <p:nvPr/>
            </p:nvSpPr>
            <p:spPr>
              <a:xfrm>
                <a:off x="9213506" y="5073212"/>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48" name="图片 298"/>
              <p:cNvPicPr>
                <a:picLocks noChangeAspect="1"/>
              </p:cNvPicPr>
              <p:nvPr/>
            </p:nvPicPr>
            <p:blipFill>
              <a:blip r:embed="rId13" cstate="print">
                <a:duotone>
                  <a:schemeClr val="accent1">
                    <a:shade val="45000"/>
                    <a:satMod val="135000"/>
                  </a:schemeClr>
                  <a:prstClr val="white"/>
                </a:duotone>
              </a:blip>
              <a:stretch>
                <a:fillRect/>
              </a:stretch>
            </p:blipFill>
            <p:spPr>
              <a:xfrm>
                <a:off x="9069455" y="4808982"/>
                <a:ext cx="330614" cy="480863"/>
              </a:xfrm>
              <a:prstGeom prst="rect">
                <a:avLst/>
              </a:prstGeom>
            </p:spPr>
          </p:pic>
        </p:grpSp>
        <p:grpSp>
          <p:nvGrpSpPr>
            <p:cNvPr id="454" name="组合 286"/>
            <p:cNvGrpSpPr/>
            <p:nvPr/>
          </p:nvGrpSpPr>
          <p:grpSpPr>
            <a:xfrm>
              <a:off x="3849774" y="2460087"/>
              <a:ext cx="785510" cy="753918"/>
              <a:chOff x="9000618" y="4840610"/>
              <a:chExt cx="501013" cy="480863"/>
            </a:xfrm>
          </p:grpSpPr>
          <p:sp>
            <p:nvSpPr>
              <p:cNvPr id="1049412" name="矩形 295"/>
              <p:cNvSpPr/>
              <p:nvPr/>
            </p:nvSpPr>
            <p:spPr>
              <a:xfrm>
                <a:off x="9144670" y="5104840"/>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49" name="图片 296"/>
              <p:cNvPicPr>
                <a:picLocks noChangeAspect="1"/>
              </p:cNvPicPr>
              <p:nvPr/>
            </p:nvPicPr>
            <p:blipFill>
              <a:blip r:embed="rId13" cstate="print">
                <a:duotone>
                  <a:schemeClr val="accent1">
                    <a:shade val="45000"/>
                    <a:satMod val="135000"/>
                  </a:schemeClr>
                  <a:prstClr val="white"/>
                </a:duotone>
              </a:blip>
              <a:stretch>
                <a:fillRect/>
              </a:stretch>
            </p:blipFill>
            <p:spPr>
              <a:xfrm>
                <a:off x="9000618" y="4840610"/>
                <a:ext cx="330614" cy="480863"/>
              </a:xfrm>
              <a:prstGeom prst="rect">
                <a:avLst/>
              </a:prstGeom>
            </p:spPr>
          </p:pic>
        </p:grpSp>
        <p:grpSp>
          <p:nvGrpSpPr>
            <p:cNvPr id="455" name="组合 287"/>
            <p:cNvGrpSpPr/>
            <p:nvPr/>
          </p:nvGrpSpPr>
          <p:grpSpPr>
            <a:xfrm>
              <a:off x="2556293" y="2258560"/>
              <a:ext cx="1941822" cy="1610289"/>
              <a:chOff x="2896501" y="2613560"/>
              <a:chExt cx="1941822" cy="1610289"/>
            </a:xfrm>
          </p:grpSpPr>
          <p:sp>
            <p:nvSpPr>
              <p:cNvPr id="1049413" name="矩形 288"/>
              <p:cNvSpPr/>
              <p:nvPr/>
            </p:nvSpPr>
            <p:spPr>
              <a:xfrm>
                <a:off x="3671245" y="3385476"/>
                <a:ext cx="1003434" cy="6006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414" name="矩形 289"/>
              <p:cNvSpPr/>
              <p:nvPr/>
            </p:nvSpPr>
            <p:spPr>
              <a:xfrm>
                <a:off x="4053813" y="3960750"/>
                <a:ext cx="404801" cy="263099"/>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415" name="矩形 290"/>
              <p:cNvSpPr/>
              <p:nvPr/>
            </p:nvSpPr>
            <p:spPr>
              <a:xfrm>
                <a:off x="4433522" y="3778858"/>
                <a:ext cx="404801" cy="3287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56" name="组合 291"/>
              <p:cNvGrpSpPr/>
              <p:nvPr/>
            </p:nvGrpSpPr>
            <p:grpSpPr>
              <a:xfrm>
                <a:off x="2896501" y="2613560"/>
                <a:ext cx="1573822" cy="1606905"/>
                <a:chOff x="3652996" y="3012483"/>
                <a:chExt cx="1573822" cy="1606905"/>
              </a:xfrm>
            </p:grpSpPr>
            <p:pic>
              <p:nvPicPr>
                <p:cNvPr id="2097450" name="图片 292"/>
                <p:cNvPicPr>
                  <a:picLocks noChangeAspect="1"/>
                </p:cNvPicPr>
                <p:nvPr/>
              </p:nvPicPr>
              <p:blipFill>
                <a:blip r:embed="rId14"/>
                <a:stretch>
                  <a:fillRect/>
                </a:stretch>
              </p:blipFill>
              <p:spPr>
                <a:xfrm>
                  <a:off x="3652996" y="3012483"/>
                  <a:ext cx="1397732" cy="1389600"/>
                </a:xfrm>
                <a:prstGeom prst="rect">
                  <a:avLst/>
                </a:prstGeom>
              </p:spPr>
            </p:pic>
            <p:pic>
              <p:nvPicPr>
                <p:cNvPr id="2097451" name="图片 293"/>
                <p:cNvPicPr>
                  <a:picLocks noChangeAspect="1"/>
                </p:cNvPicPr>
                <p:nvPr/>
              </p:nvPicPr>
              <p:blipFill>
                <a:blip r:embed="rId15"/>
                <a:stretch>
                  <a:fillRect/>
                </a:stretch>
              </p:blipFill>
              <p:spPr>
                <a:xfrm>
                  <a:off x="4805213" y="3620217"/>
                  <a:ext cx="421605" cy="890811"/>
                </a:xfrm>
                <a:prstGeom prst="rect">
                  <a:avLst/>
                </a:prstGeom>
              </p:spPr>
            </p:pic>
            <p:pic>
              <p:nvPicPr>
                <p:cNvPr id="2097452" name="图片 294"/>
                <p:cNvPicPr>
                  <a:picLocks noChangeAspect="1"/>
                </p:cNvPicPr>
                <p:nvPr/>
              </p:nvPicPr>
              <p:blipFill>
                <a:blip r:embed="rId16"/>
                <a:stretch>
                  <a:fillRect/>
                </a:stretch>
              </p:blipFill>
              <p:spPr>
                <a:xfrm>
                  <a:off x="4593162" y="4025873"/>
                  <a:ext cx="245364" cy="593515"/>
                </a:xfrm>
                <a:prstGeom prst="rect">
                  <a:avLst/>
                </a:prstGeom>
              </p:spPr>
            </p:pic>
          </p:grpSp>
        </p:grpSp>
      </p:grpSp>
      <p:grpSp>
        <p:nvGrpSpPr>
          <p:cNvPr id="457" name="组合 310"/>
          <p:cNvGrpSpPr/>
          <p:nvPr/>
        </p:nvGrpSpPr>
        <p:grpSpPr>
          <a:xfrm>
            <a:off x="8791022" y="4516035"/>
            <a:ext cx="523620" cy="77229"/>
            <a:chOff x="9474973" y="4081577"/>
            <a:chExt cx="634504" cy="93583"/>
          </a:xfrm>
        </p:grpSpPr>
        <p:cxnSp>
          <p:nvCxnSpPr>
            <p:cNvPr id="3145849"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16"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58" name="组合 313"/>
          <p:cNvGrpSpPr/>
          <p:nvPr/>
        </p:nvGrpSpPr>
        <p:grpSpPr>
          <a:xfrm>
            <a:off x="8791022" y="5066692"/>
            <a:ext cx="523620" cy="77229"/>
            <a:chOff x="9474973" y="4081577"/>
            <a:chExt cx="634504" cy="93583"/>
          </a:xfrm>
        </p:grpSpPr>
        <p:cxnSp>
          <p:nvCxnSpPr>
            <p:cNvPr id="3145850"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17"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59" name="组合 316"/>
          <p:cNvGrpSpPr/>
          <p:nvPr/>
        </p:nvGrpSpPr>
        <p:grpSpPr>
          <a:xfrm>
            <a:off x="8791022" y="5624146"/>
            <a:ext cx="523620" cy="77229"/>
            <a:chOff x="9474973" y="4081577"/>
            <a:chExt cx="634504" cy="93583"/>
          </a:xfrm>
        </p:grpSpPr>
        <p:cxnSp>
          <p:nvCxnSpPr>
            <p:cNvPr id="3145851"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18"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60" name="组合 319"/>
          <p:cNvGrpSpPr/>
          <p:nvPr/>
        </p:nvGrpSpPr>
        <p:grpSpPr>
          <a:xfrm flipH="1">
            <a:off x="2529777" y="4563624"/>
            <a:ext cx="523620" cy="77229"/>
            <a:chOff x="9474973" y="4081577"/>
            <a:chExt cx="634504" cy="93583"/>
          </a:xfrm>
        </p:grpSpPr>
        <p:cxnSp>
          <p:nvCxnSpPr>
            <p:cNvPr id="3145852"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19"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61" name="组合 322"/>
          <p:cNvGrpSpPr/>
          <p:nvPr/>
        </p:nvGrpSpPr>
        <p:grpSpPr>
          <a:xfrm flipH="1">
            <a:off x="2529777" y="5114280"/>
            <a:ext cx="523620" cy="77229"/>
            <a:chOff x="9474973" y="4081577"/>
            <a:chExt cx="634504" cy="93583"/>
          </a:xfrm>
        </p:grpSpPr>
        <p:cxnSp>
          <p:nvCxnSpPr>
            <p:cNvPr id="3145853"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20"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62" name="组合 325"/>
          <p:cNvGrpSpPr/>
          <p:nvPr/>
        </p:nvGrpSpPr>
        <p:grpSpPr>
          <a:xfrm flipH="1">
            <a:off x="2529777" y="5671735"/>
            <a:ext cx="523620" cy="77229"/>
            <a:chOff x="9474973" y="4081577"/>
            <a:chExt cx="634504" cy="93583"/>
          </a:xfrm>
        </p:grpSpPr>
        <p:cxnSp>
          <p:nvCxnSpPr>
            <p:cNvPr id="3145854"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21"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cxnSp>
        <p:nvCxnSpPr>
          <p:cNvPr id="3145855" name="直线连接符 99"/>
          <p:cNvCxnSpPr>
            <a:cxnSpLocks/>
          </p:cNvCxnSpPr>
          <p:nvPr/>
        </p:nvCxnSpPr>
        <p:spPr>
          <a:xfrm rot="16200000" flipH="1" flipV="1">
            <a:off x="6832733" y="4941909"/>
            <a:ext cx="961490" cy="8086"/>
          </a:xfrm>
          <a:prstGeom prst="line">
            <a:avLst/>
          </a:prstGeom>
          <a:noFill/>
          <a:ln w="117475"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56" name="直线连接符 100"/>
          <p:cNvCxnSpPr>
            <a:cxnSpLocks/>
          </p:cNvCxnSpPr>
          <p:nvPr/>
        </p:nvCxnSpPr>
        <p:spPr>
          <a:xfrm flipH="1" flipV="1">
            <a:off x="5611950" y="5237876"/>
            <a:ext cx="1541531" cy="12964"/>
          </a:xfrm>
          <a:prstGeom prst="line">
            <a:avLst/>
          </a:prstGeom>
          <a:noFill/>
          <a:ln w="117475"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57" name="直线连接符 106"/>
          <p:cNvCxnSpPr>
            <a:cxnSpLocks/>
          </p:cNvCxnSpPr>
          <p:nvPr/>
        </p:nvCxnSpPr>
        <p:spPr>
          <a:xfrm>
            <a:off x="5492193" y="5220664"/>
            <a:ext cx="0" cy="1056600"/>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58" name="直线连接符 107"/>
          <p:cNvCxnSpPr>
            <a:cxnSpLocks/>
          </p:cNvCxnSpPr>
          <p:nvPr/>
        </p:nvCxnSpPr>
        <p:spPr>
          <a:xfrm>
            <a:off x="4978023" y="5445427"/>
            <a:ext cx="0" cy="870569"/>
          </a:xfrm>
          <a:prstGeom prst="line">
            <a:avLst/>
          </a:prstGeom>
          <a:noFill/>
          <a:ln w="117475" cap="sq">
            <a:gradFill flip="none" rotWithShape="1">
              <a:gsLst>
                <a:gs pos="0">
                  <a:srgbClr val="FF110F">
                    <a:alpha val="0"/>
                  </a:srgbClr>
                </a:gs>
                <a:gs pos="70000">
                  <a:srgbClr val="FB1C1A"/>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59" name="直线连接符 101"/>
          <p:cNvCxnSpPr>
            <a:cxnSpLocks/>
          </p:cNvCxnSpPr>
          <p:nvPr/>
        </p:nvCxnSpPr>
        <p:spPr>
          <a:xfrm>
            <a:off x="5569161" y="3611748"/>
            <a:ext cx="0" cy="1266340"/>
          </a:xfrm>
          <a:prstGeom prst="line">
            <a:avLst/>
          </a:prstGeom>
          <a:noFill/>
          <a:ln w="117475" cap="sq">
            <a:gradFill flip="none" rotWithShape="1">
              <a:gsLst>
                <a:gs pos="0">
                  <a:srgbClr val="FF110F">
                    <a:alpha val="0"/>
                  </a:srgbClr>
                </a:gs>
                <a:gs pos="70000">
                  <a:srgbClr val="FB1C1A"/>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60" name="直线连接符 102"/>
          <p:cNvCxnSpPr>
            <a:cxnSpLocks/>
          </p:cNvCxnSpPr>
          <p:nvPr/>
        </p:nvCxnSpPr>
        <p:spPr>
          <a:xfrm>
            <a:off x="5252776" y="4761365"/>
            <a:ext cx="0" cy="901901"/>
          </a:xfrm>
          <a:prstGeom prst="line">
            <a:avLst/>
          </a:prstGeom>
          <a:noFill/>
          <a:ln w="117475" cap="sq">
            <a:gradFill flip="none" rotWithShape="1">
              <a:gsLst>
                <a:gs pos="0">
                  <a:srgbClr val="FF110F">
                    <a:alpha val="0"/>
                  </a:srgbClr>
                </a:gs>
                <a:gs pos="70000">
                  <a:srgbClr val="FB1C1A"/>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61" name="直线连接符 98"/>
          <p:cNvCxnSpPr>
            <a:cxnSpLocks/>
          </p:cNvCxnSpPr>
          <p:nvPr/>
        </p:nvCxnSpPr>
        <p:spPr>
          <a:xfrm>
            <a:off x="7622124" y="3769017"/>
            <a:ext cx="0" cy="1142998"/>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8" name="TextBox 217">
            <a:extLst>
              <a:ext uri="{FF2B5EF4-FFF2-40B4-BE49-F238E27FC236}">
                <a16:creationId xmlns:a16="http://schemas.microsoft.com/office/drawing/2014/main" xmlns="" id="{60F22628-1F67-554C-A25D-A20A76A63B5A}"/>
              </a:ext>
            </a:extLst>
          </p:cNvPr>
          <p:cNvSpPr txBox="1"/>
          <p:nvPr/>
        </p:nvSpPr>
        <p:spPr>
          <a:xfrm>
            <a:off x="270936" y="1088809"/>
            <a:ext cx="11526063" cy="1289905"/>
          </a:xfrm>
          <a:prstGeom prst="rect">
            <a:avLst/>
          </a:prstGeom>
          <a:noFill/>
        </p:spPr>
        <p:txBody>
          <a:bodyPr wrap="square" rtlCol="0">
            <a:spAutoFit/>
          </a:bodyPr>
          <a:lstStyle>
            <a:defPPr>
              <a:defRPr lang="zh-CN"/>
            </a:defPPr>
            <a:lvl1pPr marL="223838" indent="-223838">
              <a:lnSpc>
                <a:spcPct val="150000"/>
              </a:lnSpc>
              <a:buClr>
                <a:srgbClr val="2E97C5"/>
              </a:buClr>
              <a:buFont typeface="Wingdings" pitchFamily="2" charset="2"/>
              <a:buChar char="l"/>
              <a:defRPr kumimoji="1">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r>
              <a:rPr lang="zh-CN" altLang="en-US" dirty="0"/>
              <a:t>用</a:t>
            </a:r>
            <a:r>
              <a:rPr lang="en-US" altLang="zh-CN" dirty="0"/>
              <a:t>DASO</a:t>
            </a:r>
            <a:r>
              <a:rPr lang="zh-CN" altLang="en-US" dirty="0"/>
              <a:t>链构造（或改造）一个</a:t>
            </a:r>
            <a:r>
              <a:rPr lang="en-US" altLang="zh-CN" dirty="0"/>
              <a:t>PaaS</a:t>
            </a:r>
            <a:r>
              <a:rPr lang="zh-CN" altLang="en-US" dirty="0"/>
              <a:t>，为上层应用实现</a:t>
            </a:r>
            <a:r>
              <a:rPr lang="en-GB" altLang="zh-CN" dirty="0"/>
              <a:t>Dev</a:t>
            </a:r>
            <a:r>
              <a:rPr lang="zh-CN" altLang="en-US" dirty="0"/>
              <a:t>、</a:t>
            </a:r>
            <a:r>
              <a:rPr lang="en-US" altLang="zh-CN" dirty="0"/>
              <a:t>AI</a:t>
            </a:r>
            <a:r>
              <a:rPr lang="zh-CN" altLang="en-US" dirty="0"/>
              <a:t>、</a:t>
            </a:r>
            <a:r>
              <a:rPr lang="en-US" altLang="zh-CN" dirty="0"/>
              <a:t>Sec</a:t>
            </a:r>
            <a:r>
              <a:rPr lang="zh-CN" altLang="en-US" dirty="0"/>
              <a:t>、</a:t>
            </a:r>
            <a:r>
              <a:rPr lang="en-US" altLang="zh-CN" dirty="0"/>
              <a:t>Ops</a:t>
            </a:r>
            <a:r>
              <a:rPr lang="zh-CN" altLang="en-US" dirty="0"/>
              <a:t>调用接口，在链上的汇聚关键信息</a:t>
            </a:r>
            <a:endParaRPr lang="en-GB" altLang="zh-CN" dirty="0"/>
          </a:p>
          <a:p>
            <a:r>
              <a:rPr lang="zh-CN" altLang="en-US" dirty="0"/>
              <a:t>链入用户数据中心的</a:t>
            </a:r>
            <a:r>
              <a:rPr lang="en-US" altLang="zh-CN" dirty="0"/>
              <a:t>DASO</a:t>
            </a:r>
            <a:r>
              <a:rPr lang="zh-CN" altLang="en-US" dirty="0"/>
              <a:t>链，实现安全力模型的验证，让用户感知</a:t>
            </a:r>
            <a:r>
              <a:rPr lang="en-US" altLang="zh-CN" dirty="0"/>
              <a:t>PaaS</a:t>
            </a:r>
            <a:r>
              <a:rPr lang="zh-CN" altLang="en-US" dirty="0"/>
              <a:t>应用的有效安全状态</a:t>
            </a:r>
            <a:endParaRPr lang="en-GB" altLang="zh-CN" dirty="0"/>
          </a:p>
          <a:p>
            <a:r>
              <a:rPr lang="zh-CN" altLang="en-US" dirty="0"/>
              <a:t>构建</a:t>
            </a:r>
            <a:r>
              <a:rPr lang="en-US" altLang="zh-CN" dirty="0"/>
              <a:t>PaaS</a:t>
            </a:r>
            <a:r>
              <a:rPr lang="zh-CN" altLang="en-US" dirty="0"/>
              <a:t>应用之间的的数据可信处理合约，让</a:t>
            </a:r>
            <a:r>
              <a:rPr lang="en-US" altLang="zh-CN" dirty="0"/>
              <a:t>PaaS</a:t>
            </a:r>
            <a:r>
              <a:rPr lang="zh-CN" altLang="en-US" dirty="0"/>
              <a:t>应用之间有效绑定敏感数据与目标</a:t>
            </a:r>
            <a:r>
              <a:rPr lang="en-US" altLang="zh-CN" dirty="0"/>
              <a:t>PaaS</a:t>
            </a:r>
            <a:r>
              <a:rPr lang="zh-CN" altLang="en-US" dirty="0"/>
              <a:t>的指定安全状态</a:t>
            </a:r>
            <a:endParaRPr lang="en-US" dirty="0"/>
          </a:p>
        </p:txBody>
      </p:sp>
      <p:grpSp>
        <p:nvGrpSpPr>
          <p:cNvPr id="220" name="组合 319">
            <a:extLst>
              <a:ext uri="{FF2B5EF4-FFF2-40B4-BE49-F238E27FC236}">
                <a16:creationId xmlns:a16="http://schemas.microsoft.com/office/drawing/2014/main" xmlns="" id="{1C3FA781-09F5-AC4B-B74D-5AC02347422F}"/>
              </a:ext>
            </a:extLst>
          </p:cNvPr>
          <p:cNvGrpSpPr/>
          <p:nvPr/>
        </p:nvGrpSpPr>
        <p:grpSpPr>
          <a:xfrm flipH="1">
            <a:off x="2529777" y="3611748"/>
            <a:ext cx="523620" cy="77229"/>
            <a:chOff x="9474973" y="4081577"/>
            <a:chExt cx="634504" cy="93583"/>
          </a:xfrm>
        </p:grpSpPr>
        <p:cxnSp>
          <p:nvCxnSpPr>
            <p:cNvPr id="221" name="Straight Connector 11">
              <a:extLst>
                <a:ext uri="{FF2B5EF4-FFF2-40B4-BE49-F238E27FC236}">
                  <a16:creationId xmlns:a16="http://schemas.microsoft.com/office/drawing/2014/main" xmlns="" id="{AD518237-D50E-6E45-88A9-42399269CC86}"/>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22" name="Oval 12">
              <a:extLst>
                <a:ext uri="{FF2B5EF4-FFF2-40B4-BE49-F238E27FC236}">
                  <a16:creationId xmlns:a16="http://schemas.microsoft.com/office/drawing/2014/main" xmlns="" id="{FCF63BEA-CF04-FE4A-A245-E5C844D05E3C}"/>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23" name="组合 310">
            <a:extLst>
              <a:ext uri="{FF2B5EF4-FFF2-40B4-BE49-F238E27FC236}">
                <a16:creationId xmlns:a16="http://schemas.microsoft.com/office/drawing/2014/main" xmlns="" id="{DC12E1B7-1F94-394B-B00D-4D7640036FD6}"/>
              </a:ext>
            </a:extLst>
          </p:cNvPr>
          <p:cNvGrpSpPr/>
          <p:nvPr/>
        </p:nvGrpSpPr>
        <p:grpSpPr>
          <a:xfrm>
            <a:off x="8791022" y="3789012"/>
            <a:ext cx="523620" cy="77229"/>
            <a:chOff x="9474973" y="4081577"/>
            <a:chExt cx="634504" cy="93583"/>
          </a:xfrm>
        </p:grpSpPr>
        <p:cxnSp>
          <p:nvCxnSpPr>
            <p:cNvPr id="224" name="Straight Connector 11">
              <a:extLst>
                <a:ext uri="{FF2B5EF4-FFF2-40B4-BE49-F238E27FC236}">
                  <a16:creationId xmlns:a16="http://schemas.microsoft.com/office/drawing/2014/main" xmlns="" id="{2B523F75-5714-714D-8101-84049B10C186}"/>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25" name="Oval 12">
              <a:extLst>
                <a:ext uri="{FF2B5EF4-FFF2-40B4-BE49-F238E27FC236}">
                  <a16:creationId xmlns:a16="http://schemas.microsoft.com/office/drawing/2014/main" xmlns="" id="{919472A7-D94D-D946-B83A-B49CE091C624}"/>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45861"/>
                                        </p:tgtEl>
                                        <p:attrNameLst>
                                          <p:attrName>style.visibility</p:attrName>
                                        </p:attrNameLst>
                                      </p:cBhvr>
                                      <p:to>
                                        <p:strVal val="visible"/>
                                      </p:to>
                                    </p:set>
                                    <p:animEffect transition="in" filter="wipe(up)">
                                      <p:cBhvr>
                                        <p:cTn id="7" dur="800"/>
                                        <p:tgtEl>
                                          <p:spTgt spid="3145861"/>
                                        </p:tgtEl>
                                      </p:cBhvr>
                                    </p:animEffect>
                                  </p:childTnLst>
                                </p:cTn>
                              </p:par>
                              <p:par>
                                <p:cTn id="8" presetID="22" presetClass="entr" presetSubtype="1" fill="hold" nodeType="withEffect">
                                  <p:stCondLst>
                                    <p:cond delay="250"/>
                                  </p:stCondLst>
                                  <p:childTnLst>
                                    <p:set>
                                      <p:cBhvr>
                                        <p:cTn id="9" dur="1" fill="hold">
                                          <p:stCondLst>
                                            <p:cond delay="0"/>
                                          </p:stCondLst>
                                        </p:cTn>
                                        <p:tgtEl>
                                          <p:spTgt spid="3145855"/>
                                        </p:tgtEl>
                                        <p:attrNameLst>
                                          <p:attrName>style.visibility</p:attrName>
                                        </p:attrNameLst>
                                      </p:cBhvr>
                                      <p:to>
                                        <p:strVal val="visible"/>
                                      </p:to>
                                    </p:set>
                                    <p:animEffect transition="in" filter="wipe(up)">
                                      <p:cBhvr>
                                        <p:cTn id="10" dur="800"/>
                                        <p:tgtEl>
                                          <p:spTgt spid="3145855"/>
                                        </p:tgtEl>
                                      </p:cBhvr>
                                    </p:animEffect>
                                  </p:childTnLst>
                                </p:cTn>
                              </p:par>
                              <p:par>
                                <p:cTn id="11" presetID="22" presetClass="entr" presetSubtype="2" fill="hold" nodeType="withEffect">
                                  <p:stCondLst>
                                    <p:cond delay="500"/>
                                  </p:stCondLst>
                                  <p:childTnLst>
                                    <p:set>
                                      <p:cBhvr>
                                        <p:cTn id="12" dur="1" fill="hold">
                                          <p:stCondLst>
                                            <p:cond delay="0"/>
                                          </p:stCondLst>
                                        </p:cTn>
                                        <p:tgtEl>
                                          <p:spTgt spid="3145856"/>
                                        </p:tgtEl>
                                        <p:attrNameLst>
                                          <p:attrName>style.visibility</p:attrName>
                                        </p:attrNameLst>
                                      </p:cBhvr>
                                      <p:to>
                                        <p:strVal val="visible"/>
                                      </p:to>
                                    </p:set>
                                    <p:animEffect transition="in" filter="wipe(right)">
                                      <p:cBhvr>
                                        <p:cTn id="13" dur="800"/>
                                        <p:tgtEl>
                                          <p:spTgt spid="3145856"/>
                                        </p:tgtEl>
                                      </p:cBhvr>
                                    </p:animEffect>
                                  </p:childTnLst>
                                </p:cTn>
                              </p:par>
                              <p:par>
                                <p:cTn id="14" presetID="22" presetClass="entr" presetSubtype="1" fill="hold" nodeType="withEffect">
                                  <p:stCondLst>
                                    <p:cond delay="750"/>
                                  </p:stCondLst>
                                  <p:childTnLst>
                                    <p:set>
                                      <p:cBhvr>
                                        <p:cTn id="15" dur="1" fill="hold">
                                          <p:stCondLst>
                                            <p:cond delay="0"/>
                                          </p:stCondLst>
                                        </p:cTn>
                                        <p:tgtEl>
                                          <p:spTgt spid="3145857"/>
                                        </p:tgtEl>
                                        <p:attrNameLst>
                                          <p:attrName>style.visibility</p:attrName>
                                        </p:attrNameLst>
                                      </p:cBhvr>
                                      <p:to>
                                        <p:strVal val="visible"/>
                                      </p:to>
                                    </p:set>
                                    <p:animEffect transition="in" filter="wipe(up)">
                                      <p:cBhvr>
                                        <p:cTn id="16" dur="800"/>
                                        <p:tgtEl>
                                          <p:spTgt spid="31458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145859"/>
                                        </p:tgtEl>
                                        <p:attrNameLst>
                                          <p:attrName>style.visibility</p:attrName>
                                        </p:attrNameLst>
                                      </p:cBhvr>
                                      <p:to>
                                        <p:strVal val="visible"/>
                                      </p:to>
                                    </p:set>
                                    <p:animEffect transition="in" filter="wipe(up)">
                                      <p:cBhvr>
                                        <p:cTn id="21" dur="800"/>
                                        <p:tgtEl>
                                          <p:spTgt spid="3145859"/>
                                        </p:tgtEl>
                                      </p:cBhvr>
                                    </p:animEffect>
                                  </p:childTnLst>
                                </p:cTn>
                              </p:par>
                              <p:par>
                                <p:cTn id="22" presetID="22" presetClass="entr" presetSubtype="1" fill="hold" nodeType="withEffect">
                                  <p:stCondLst>
                                    <p:cond delay="250"/>
                                  </p:stCondLst>
                                  <p:childTnLst>
                                    <p:set>
                                      <p:cBhvr>
                                        <p:cTn id="23" dur="1" fill="hold">
                                          <p:stCondLst>
                                            <p:cond delay="0"/>
                                          </p:stCondLst>
                                        </p:cTn>
                                        <p:tgtEl>
                                          <p:spTgt spid="3145860"/>
                                        </p:tgtEl>
                                        <p:attrNameLst>
                                          <p:attrName>style.visibility</p:attrName>
                                        </p:attrNameLst>
                                      </p:cBhvr>
                                      <p:to>
                                        <p:strVal val="visible"/>
                                      </p:to>
                                    </p:set>
                                    <p:animEffect transition="in" filter="wipe(up)">
                                      <p:cBhvr>
                                        <p:cTn id="24" dur="800"/>
                                        <p:tgtEl>
                                          <p:spTgt spid="3145860"/>
                                        </p:tgtEl>
                                      </p:cBhvr>
                                    </p:animEffect>
                                  </p:childTnLst>
                                </p:cTn>
                              </p:par>
                              <p:par>
                                <p:cTn id="25" presetID="22" presetClass="entr" presetSubtype="1" fill="hold" nodeType="withEffect">
                                  <p:stCondLst>
                                    <p:cond delay="500"/>
                                  </p:stCondLst>
                                  <p:childTnLst>
                                    <p:set>
                                      <p:cBhvr>
                                        <p:cTn id="26" dur="1" fill="hold">
                                          <p:stCondLst>
                                            <p:cond delay="0"/>
                                          </p:stCondLst>
                                        </p:cTn>
                                        <p:tgtEl>
                                          <p:spTgt spid="3145858"/>
                                        </p:tgtEl>
                                        <p:attrNameLst>
                                          <p:attrName>style.visibility</p:attrName>
                                        </p:attrNameLst>
                                      </p:cBhvr>
                                      <p:to>
                                        <p:strVal val="visible"/>
                                      </p:to>
                                    </p:set>
                                    <p:animEffect transition="in" filter="wipe(up)">
                                      <p:cBhvr>
                                        <p:cTn id="27" dur="800"/>
                                        <p:tgtEl>
                                          <p:spTgt spid="314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6" name="组合 165"/>
          <p:cNvGrpSpPr/>
          <p:nvPr/>
        </p:nvGrpSpPr>
        <p:grpSpPr>
          <a:xfrm>
            <a:off x="4497408" y="4553159"/>
            <a:ext cx="3172100" cy="1946304"/>
            <a:chOff x="8801174" y="12078"/>
            <a:chExt cx="3466623" cy="2127014"/>
          </a:xfrm>
        </p:grpSpPr>
        <p:pic>
          <p:nvPicPr>
            <p:cNvPr id="2097453" name="图片 166"/>
            <p:cNvPicPr>
              <a:picLocks noChangeAspect="1"/>
            </p:cNvPicPr>
            <p:nvPr/>
          </p:nvPicPr>
          <p:blipFill>
            <a:blip r:embed="rId3"/>
            <a:stretch>
              <a:fillRect/>
            </a:stretch>
          </p:blipFill>
          <p:spPr>
            <a:xfrm>
              <a:off x="8801174" y="12078"/>
              <a:ext cx="3466623" cy="2127014"/>
            </a:xfrm>
            <a:prstGeom prst="rect">
              <a:avLst/>
            </a:prstGeom>
          </p:spPr>
        </p:pic>
        <p:grpSp>
          <p:nvGrpSpPr>
            <p:cNvPr id="467" name="组合 167"/>
            <p:cNvGrpSpPr/>
            <p:nvPr/>
          </p:nvGrpSpPr>
          <p:grpSpPr>
            <a:xfrm>
              <a:off x="8928155" y="745401"/>
              <a:ext cx="3306699" cy="1198029"/>
              <a:chOff x="8928155" y="745401"/>
              <a:chExt cx="3306699" cy="1198029"/>
            </a:xfrm>
          </p:grpSpPr>
          <p:grpSp>
            <p:nvGrpSpPr>
              <p:cNvPr id="468" name="组合 168"/>
              <p:cNvGrpSpPr/>
              <p:nvPr/>
            </p:nvGrpSpPr>
            <p:grpSpPr>
              <a:xfrm>
                <a:off x="9391981" y="1265549"/>
                <a:ext cx="1796406" cy="675476"/>
                <a:chOff x="9391981" y="1265549"/>
                <a:chExt cx="1796406" cy="675476"/>
              </a:xfrm>
            </p:grpSpPr>
            <p:sp>
              <p:nvSpPr>
                <p:cNvPr id="1049425" name="矩形 179"/>
                <p:cNvSpPr/>
                <p:nvPr/>
              </p:nvSpPr>
              <p:spPr>
                <a:xfrm>
                  <a:off x="9790999" y="1395979"/>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54" name="图片 180"/>
                <p:cNvPicPr>
                  <a:picLocks noChangeAspect="1"/>
                </p:cNvPicPr>
                <p:nvPr/>
              </p:nvPicPr>
              <p:blipFill>
                <a:blip r:embed="rId4">
                  <a:duotone>
                    <a:schemeClr val="accent1">
                      <a:shade val="45000"/>
                      <a:satMod val="135000"/>
                    </a:schemeClr>
                    <a:prstClr val="white"/>
                  </a:duotone>
                </a:blip>
                <a:stretch>
                  <a:fillRect/>
                </a:stretch>
              </p:blipFill>
              <p:spPr>
                <a:xfrm>
                  <a:off x="9391981" y="1265549"/>
                  <a:ext cx="732680" cy="535420"/>
                </a:xfrm>
                <a:prstGeom prst="rect">
                  <a:avLst/>
                </a:prstGeom>
              </p:spPr>
            </p:pic>
            <p:sp>
              <p:nvSpPr>
                <p:cNvPr id="1049426" name="矩形 293"/>
                <p:cNvSpPr/>
                <p:nvPr/>
              </p:nvSpPr>
              <p:spPr>
                <a:xfrm>
                  <a:off x="10625305" y="1542817"/>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pic>
            <p:nvPicPr>
              <p:cNvPr id="2097455" name="图片 169"/>
              <p:cNvPicPr>
                <a:picLocks noChangeAspect="1"/>
              </p:cNvPicPr>
              <p:nvPr/>
            </p:nvPicPr>
            <p:blipFill>
              <a:blip r:embed="rId4">
                <a:duotone>
                  <a:schemeClr val="accent1">
                    <a:shade val="45000"/>
                    <a:satMod val="135000"/>
                  </a:schemeClr>
                  <a:prstClr val="white"/>
                </a:duotone>
              </a:blip>
              <a:stretch>
                <a:fillRect/>
              </a:stretch>
            </p:blipFill>
            <p:spPr>
              <a:xfrm>
                <a:off x="10216929" y="1408010"/>
                <a:ext cx="732680" cy="535420"/>
              </a:xfrm>
              <a:prstGeom prst="rect">
                <a:avLst/>
              </a:prstGeom>
            </p:spPr>
          </p:pic>
          <p:grpSp>
            <p:nvGrpSpPr>
              <p:cNvPr id="469" name="组合 170"/>
              <p:cNvGrpSpPr/>
              <p:nvPr/>
            </p:nvGrpSpPr>
            <p:grpSpPr>
              <a:xfrm>
                <a:off x="8928155" y="745401"/>
                <a:ext cx="958483" cy="536633"/>
                <a:chOff x="8928155" y="745401"/>
                <a:chExt cx="958483" cy="536633"/>
              </a:xfrm>
            </p:grpSpPr>
            <p:sp>
              <p:nvSpPr>
                <p:cNvPr id="1049427" name="矩形 177"/>
                <p:cNvSpPr/>
                <p:nvPr/>
              </p:nvSpPr>
              <p:spPr>
                <a:xfrm>
                  <a:off x="9323556" y="883826"/>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56" name="图片 178"/>
                <p:cNvPicPr>
                  <a:picLocks noChangeAspect="1"/>
                </p:cNvPicPr>
                <p:nvPr/>
              </p:nvPicPr>
              <p:blipFill>
                <a:blip r:embed="rId4">
                  <a:duotone>
                    <a:schemeClr val="accent1">
                      <a:shade val="45000"/>
                      <a:satMod val="135000"/>
                    </a:schemeClr>
                    <a:prstClr val="white"/>
                  </a:duotone>
                </a:blip>
                <a:stretch>
                  <a:fillRect/>
                </a:stretch>
              </p:blipFill>
              <p:spPr>
                <a:xfrm>
                  <a:off x="8928155" y="745401"/>
                  <a:ext cx="732680" cy="535420"/>
                </a:xfrm>
                <a:prstGeom prst="rect">
                  <a:avLst/>
                </a:prstGeom>
              </p:spPr>
            </p:pic>
          </p:grpSp>
          <p:grpSp>
            <p:nvGrpSpPr>
              <p:cNvPr id="470" name="组合 171"/>
              <p:cNvGrpSpPr/>
              <p:nvPr/>
            </p:nvGrpSpPr>
            <p:grpSpPr>
              <a:xfrm>
                <a:off x="11021999" y="1239045"/>
                <a:ext cx="967114" cy="535420"/>
                <a:chOff x="11021999" y="1239045"/>
                <a:chExt cx="967114" cy="535420"/>
              </a:xfrm>
            </p:grpSpPr>
            <p:sp>
              <p:nvSpPr>
                <p:cNvPr id="1049428" name="矩形 175"/>
                <p:cNvSpPr/>
                <p:nvPr/>
              </p:nvSpPr>
              <p:spPr>
                <a:xfrm>
                  <a:off x="11426031" y="1375651"/>
                  <a:ext cx="563082"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57" name="图片 176"/>
                <p:cNvPicPr>
                  <a:picLocks noChangeAspect="1"/>
                </p:cNvPicPr>
                <p:nvPr/>
              </p:nvPicPr>
              <p:blipFill>
                <a:blip r:embed="rId4">
                  <a:duotone>
                    <a:schemeClr val="accent1">
                      <a:shade val="45000"/>
                      <a:satMod val="135000"/>
                    </a:schemeClr>
                    <a:prstClr val="white"/>
                  </a:duotone>
                </a:blip>
                <a:stretch>
                  <a:fillRect/>
                </a:stretch>
              </p:blipFill>
              <p:spPr>
                <a:xfrm>
                  <a:off x="11021999" y="1239045"/>
                  <a:ext cx="732680" cy="535420"/>
                </a:xfrm>
                <a:prstGeom prst="rect">
                  <a:avLst/>
                </a:prstGeom>
              </p:spPr>
            </p:pic>
          </p:grpSp>
          <p:grpSp>
            <p:nvGrpSpPr>
              <p:cNvPr id="471" name="组合 172"/>
              <p:cNvGrpSpPr/>
              <p:nvPr/>
            </p:nvGrpSpPr>
            <p:grpSpPr>
              <a:xfrm>
                <a:off x="11422877" y="775219"/>
                <a:ext cx="811977" cy="535420"/>
                <a:chOff x="11422877" y="775219"/>
                <a:chExt cx="811977" cy="535420"/>
              </a:xfrm>
            </p:grpSpPr>
            <p:sp>
              <p:nvSpPr>
                <p:cNvPr id="1049429" name="矩形 173"/>
                <p:cNvSpPr/>
                <p:nvPr/>
              </p:nvSpPr>
              <p:spPr>
                <a:xfrm>
                  <a:off x="11819758" y="909661"/>
                  <a:ext cx="415096" cy="398208"/>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58" name="图片 174"/>
                <p:cNvPicPr>
                  <a:picLocks noChangeAspect="1"/>
                </p:cNvPicPr>
                <p:nvPr/>
              </p:nvPicPr>
              <p:blipFill>
                <a:blip r:embed="rId4">
                  <a:duotone>
                    <a:schemeClr val="accent1">
                      <a:shade val="45000"/>
                      <a:satMod val="135000"/>
                    </a:schemeClr>
                    <a:prstClr val="white"/>
                  </a:duotone>
                </a:blip>
                <a:stretch>
                  <a:fillRect/>
                </a:stretch>
              </p:blipFill>
              <p:spPr>
                <a:xfrm>
                  <a:off x="11422877" y="775219"/>
                  <a:ext cx="732680" cy="535420"/>
                </a:xfrm>
                <a:prstGeom prst="rect">
                  <a:avLst/>
                </a:prstGeom>
              </p:spPr>
            </p:pic>
          </p:grpSp>
        </p:grpSp>
      </p:grpSp>
      <p:grpSp>
        <p:nvGrpSpPr>
          <p:cNvPr id="472" name="组合 181"/>
          <p:cNvGrpSpPr/>
          <p:nvPr/>
        </p:nvGrpSpPr>
        <p:grpSpPr>
          <a:xfrm>
            <a:off x="8069326" y="4844194"/>
            <a:ext cx="2023225" cy="1241390"/>
            <a:chOff x="8076447" y="5219279"/>
            <a:chExt cx="2211078" cy="1356650"/>
          </a:xfrm>
        </p:grpSpPr>
        <p:pic>
          <p:nvPicPr>
            <p:cNvPr id="2097459" name="图片 182"/>
            <p:cNvPicPr>
              <a:picLocks noChangeAspect="1"/>
            </p:cNvPicPr>
            <p:nvPr/>
          </p:nvPicPr>
          <p:blipFill>
            <a:blip r:embed="rId5"/>
            <a:stretch>
              <a:fillRect/>
            </a:stretch>
          </p:blipFill>
          <p:spPr>
            <a:xfrm>
              <a:off x="8076447" y="5219279"/>
              <a:ext cx="2211078" cy="1356650"/>
            </a:xfrm>
            <a:prstGeom prst="rect">
              <a:avLst/>
            </a:prstGeom>
          </p:spPr>
        </p:pic>
        <p:grpSp>
          <p:nvGrpSpPr>
            <p:cNvPr id="473" name="组合 183"/>
            <p:cNvGrpSpPr/>
            <p:nvPr/>
          </p:nvGrpSpPr>
          <p:grpSpPr>
            <a:xfrm>
              <a:off x="8231356" y="5583892"/>
              <a:ext cx="2042930" cy="854804"/>
              <a:chOff x="8231356" y="5583892"/>
              <a:chExt cx="2042930" cy="854804"/>
            </a:xfrm>
          </p:grpSpPr>
          <p:grpSp>
            <p:nvGrpSpPr>
              <p:cNvPr id="474" name="组合 184"/>
              <p:cNvGrpSpPr/>
              <p:nvPr/>
            </p:nvGrpSpPr>
            <p:grpSpPr>
              <a:xfrm>
                <a:off x="8231356" y="5583892"/>
                <a:ext cx="449971" cy="392719"/>
                <a:chOff x="8379106" y="5583892"/>
                <a:chExt cx="449971" cy="392719"/>
              </a:xfrm>
            </p:grpSpPr>
            <p:sp>
              <p:nvSpPr>
                <p:cNvPr id="1049432" name="矩形 197"/>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0" name="图片 198"/>
                <p:cNvPicPr>
                  <a:picLocks noChangeAspect="1"/>
                </p:cNvPicPr>
                <p:nvPr/>
              </p:nvPicPr>
              <p:blipFill>
                <a:blip r:embed="rId6"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475" name="组合 185"/>
              <p:cNvGrpSpPr/>
              <p:nvPr/>
            </p:nvGrpSpPr>
            <p:grpSpPr>
              <a:xfrm>
                <a:off x="9061046" y="6043040"/>
                <a:ext cx="438680" cy="395656"/>
                <a:chOff x="9038097" y="5958780"/>
                <a:chExt cx="438680" cy="395656"/>
              </a:xfrm>
            </p:grpSpPr>
            <p:sp>
              <p:nvSpPr>
                <p:cNvPr id="1049433" name="矩形 195"/>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1" name="图片 196"/>
                <p:cNvPicPr>
                  <a:picLocks noChangeAspect="1"/>
                </p:cNvPicPr>
                <p:nvPr/>
              </p:nvPicPr>
              <p:blipFill>
                <a:blip r:embed="rId6"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476" name="组合 186"/>
              <p:cNvGrpSpPr/>
              <p:nvPr/>
            </p:nvGrpSpPr>
            <p:grpSpPr>
              <a:xfrm>
                <a:off x="9832122" y="5608660"/>
                <a:ext cx="442164" cy="393351"/>
                <a:chOff x="9663263" y="5608660"/>
                <a:chExt cx="442164" cy="393351"/>
              </a:xfrm>
            </p:grpSpPr>
            <p:sp>
              <p:nvSpPr>
                <p:cNvPr id="1049434" name="矩形 193"/>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2" name="图片 194"/>
                <p:cNvPicPr>
                  <a:picLocks noChangeAspect="1"/>
                </p:cNvPicPr>
                <p:nvPr/>
              </p:nvPicPr>
              <p:blipFill>
                <a:blip r:embed="rId6"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477" name="组合 187"/>
              <p:cNvGrpSpPr/>
              <p:nvPr/>
            </p:nvGrpSpPr>
            <p:grpSpPr>
              <a:xfrm>
                <a:off x="8559565" y="5928350"/>
                <a:ext cx="440424" cy="392477"/>
                <a:chOff x="9036353" y="5212659"/>
                <a:chExt cx="440424" cy="392477"/>
              </a:xfrm>
            </p:grpSpPr>
            <p:sp>
              <p:nvSpPr>
                <p:cNvPr id="1049435" name="矩形 191"/>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3" name="图片 192"/>
                <p:cNvPicPr>
                  <a:picLocks noChangeAspect="1"/>
                </p:cNvPicPr>
                <p:nvPr/>
              </p:nvPicPr>
              <p:blipFill>
                <a:blip r:embed="rId6"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478" name="组合 188"/>
              <p:cNvGrpSpPr/>
              <p:nvPr/>
            </p:nvGrpSpPr>
            <p:grpSpPr>
              <a:xfrm>
                <a:off x="9555171" y="5926154"/>
                <a:ext cx="440424" cy="392477"/>
                <a:chOff x="9036353" y="5212659"/>
                <a:chExt cx="440424" cy="392477"/>
              </a:xfrm>
            </p:grpSpPr>
            <p:sp>
              <p:nvSpPr>
                <p:cNvPr id="1049436" name="矩形 189"/>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4" name="图片 190"/>
                <p:cNvPicPr>
                  <a:picLocks noChangeAspect="1"/>
                </p:cNvPicPr>
                <p:nvPr/>
              </p:nvPicPr>
              <p:blipFill>
                <a:blip r:embed="rId6"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479" name="组合 199"/>
          <p:cNvGrpSpPr/>
          <p:nvPr/>
        </p:nvGrpSpPr>
        <p:grpSpPr>
          <a:xfrm>
            <a:off x="8060631" y="4177455"/>
            <a:ext cx="2030608" cy="1318341"/>
            <a:chOff x="6113872" y="-486819"/>
            <a:chExt cx="3466623" cy="2250651"/>
          </a:xfrm>
        </p:grpSpPr>
        <p:pic>
          <p:nvPicPr>
            <p:cNvPr id="2097465" name="图片 200"/>
            <p:cNvPicPr>
              <a:picLocks noChangeAspect="1"/>
            </p:cNvPicPr>
            <p:nvPr/>
          </p:nvPicPr>
          <p:blipFill>
            <a:blip r:embed="rId7"/>
            <a:stretch>
              <a:fillRect/>
            </a:stretch>
          </p:blipFill>
          <p:spPr>
            <a:xfrm>
              <a:off x="6113872" y="-363182"/>
              <a:ext cx="3466623" cy="2127014"/>
            </a:xfrm>
            <a:prstGeom prst="rect">
              <a:avLst/>
            </a:prstGeom>
          </p:spPr>
        </p:pic>
        <p:grpSp>
          <p:nvGrpSpPr>
            <p:cNvPr id="480" name="组合 201"/>
            <p:cNvGrpSpPr/>
            <p:nvPr/>
          </p:nvGrpSpPr>
          <p:grpSpPr>
            <a:xfrm>
              <a:off x="6514106" y="-82309"/>
              <a:ext cx="2559382" cy="1457006"/>
              <a:chOff x="6514106" y="-82309"/>
              <a:chExt cx="2559382" cy="1457006"/>
            </a:xfrm>
          </p:grpSpPr>
          <p:sp>
            <p:nvSpPr>
              <p:cNvPr id="1049437"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62" name="直线连接符 228"/>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3" name="直线连接符 229"/>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4" name="直线连接符 230"/>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5" name="直线连接符 231"/>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81" name="组合 202"/>
            <p:cNvGrpSpPr/>
            <p:nvPr/>
          </p:nvGrpSpPr>
          <p:grpSpPr>
            <a:xfrm>
              <a:off x="6342860" y="-486819"/>
              <a:ext cx="3164260" cy="2034447"/>
              <a:chOff x="6342860" y="-486819"/>
              <a:chExt cx="3164260" cy="2034447"/>
            </a:xfrm>
          </p:grpSpPr>
          <p:grpSp>
            <p:nvGrpSpPr>
              <p:cNvPr id="482" name="组合 203"/>
              <p:cNvGrpSpPr/>
              <p:nvPr/>
            </p:nvGrpSpPr>
            <p:grpSpPr>
              <a:xfrm>
                <a:off x="6804773" y="691532"/>
                <a:ext cx="713291" cy="667560"/>
                <a:chOff x="4281852" y="2057061"/>
                <a:chExt cx="713291" cy="667560"/>
              </a:xfrm>
            </p:grpSpPr>
            <p:sp>
              <p:nvSpPr>
                <p:cNvPr id="1049438" name="矩形 225"/>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6" name="图片 226"/>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3" name="组合 204"/>
              <p:cNvGrpSpPr/>
              <p:nvPr/>
            </p:nvGrpSpPr>
            <p:grpSpPr>
              <a:xfrm>
                <a:off x="6342860" y="173058"/>
                <a:ext cx="713291" cy="667560"/>
                <a:chOff x="4281852" y="2057061"/>
                <a:chExt cx="713291" cy="667560"/>
              </a:xfrm>
            </p:grpSpPr>
            <p:sp>
              <p:nvSpPr>
                <p:cNvPr id="1049439" name="矩形 223"/>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7" name="图片 224"/>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4" name="组合 205"/>
              <p:cNvGrpSpPr/>
              <p:nvPr/>
            </p:nvGrpSpPr>
            <p:grpSpPr>
              <a:xfrm>
                <a:off x="7568344" y="880068"/>
                <a:ext cx="713291" cy="667560"/>
                <a:chOff x="4281852" y="2057061"/>
                <a:chExt cx="713291" cy="667560"/>
              </a:xfrm>
            </p:grpSpPr>
            <p:sp>
              <p:nvSpPr>
                <p:cNvPr id="1049440" name="矩形 221"/>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8" name="图片 222"/>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5" name="组合 206"/>
              <p:cNvGrpSpPr/>
              <p:nvPr/>
            </p:nvGrpSpPr>
            <p:grpSpPr>
              <a:xfrm>
                <a:off x="8793829" y="191910"/>
                <a:ext cx="713291" cy="667560"/>
                <a:chOff x="4281852" y="2057061"/>
                <a:chExt cx="713291" cy="667560"/>
              </a:xfrm>
            </p:grpSpPr>
            <p:sp>
              <p:nvSpPr>
                <p:cNvPr id="1049441" name="矩形 219"/>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69" name="图片 220"/>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6" name="组合 207"/>
              <p:cNvGrpSpPr/>
              <p:nvPr/>
            </p:nvGrpSpPr>
            <p:grpSpPr>
              <a:xfrm>
                <a:off x="6804773" y="-335990"/>
                <a:ext cx="713291" cy="667560"/>
                <a:chOff x="4281852" y="2057061"/>
                <a:chExt cx="713291" cy="667560"/>
              </a:xfrm>
            </p:grpSpPr>
            <p:sp>
              <p:nvSpPr>
                <p:cNvPr id="1049442" name="矩形 217"/>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70" name="图片 218"/>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7" name="组合 208"/>
              <p:cNvGrpSpPr/>
              <p:nvPr/>
            </p:nvGrpSpPr>
            <p:grpSpPr>
              <a:xfrm>
                <a:off x="8360196" y="-270003"/>
                <a:ext cx="713291" cy="667560"/>
                <a:chOff x="4281852" y="2057061"/>
                <a:chExt cx="713291" cy="667560"/>
              </a:xfrm>
            </p:grpSpPr>
            <p:sp>
              <p:nvSpPr>
                <p:cNvPr id="1049443" name="矩形 215"/>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71" name="图片 216"/>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8" name="组合 209"/>
              <p:cNvGrpSpPr/>
              <p:nvPr/>
            </p:nvGrpSpPr>
            <p:grpSpPr>
              <a:xfrm>
                <a:off x="7568344" y="-486819"/>
                <a:ext cx="713291" cy="667560"/>
                <a:chOff x="4281852" y="2057061"/>
                <a:chExt cx="713291" cy="667560"/>
              </a:xfrm>
            </p:grpSpPr>
            <p:sp>
              <p:nvSpPr>
                <p:cNvPr id="1049444" name="矩形 213"/>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72" name="图片 214"/>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489" name="组合 210"/>
              <p:cNvGrpSpPr/>
              <p:nvPr/>
            </p:nvGrpSpPr>
            <p:grpSpPr>
              <a:xfrm>
                <a:off x="8360196" y="757519"/>
                <a:ext cx="713291" cy="667560"/>
                <a:chOff x="4281852" y="2057061"/>
                <a:chExt cx="713291" cy="667560"/>
              </a:xfrm>
            </p:grpSpPr>
            <p:sp>
              <p:nvSpPr>
                <p:cNvPr id="1049445" name="矩形 211"/>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73" name="图片 212"/>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490" name="组合 232"/>
          <p:cNvGrpSpPr/>
          <p:nvPr/>
        </p:nvGrpSpPr>
        <p:grpSpPr>
          <a:xfrm>
            <a:off x="8064800" y="3618497"/>
            <a:ext cx="2023225" cy="1241390"/>
            <a:chOff x="8071501" y="4265933"/>
            <a:chExt cx="2211078" cy="1356650"/>
          </a:xfrm>
        </p:grpSpPr>
        <p:pic>
          <p:nvPicPr>
            <p:cNvPr id="2097474" name="图片 233"/>
            <p:cNvPicPr>
              <a:picLocks noChangeAspect="1"/>
            </p:cNvPicPr>
            <p:nvPr/>
          </p:nvPicPr>
          <p:blipFill>
            <a:blip r:embed="rId3"/>
            <a:stretch>
              <a:fillRect/>
            </a:stretch>
          </p:blipFill>
          <p:spPr>
            <a:xfrm>
              <a:off x="8071501" y="4265933"/>
              <a:ext cx="2211078" cy="1356650"/>
            </a:xfrm>
            <a:prstGeom prst="rect">
              <a:avLst/>
            </a:prstGeom>
          </p:spPr>
        </p:pic>
        <p:grpSp>
          <p:nvGrpSpPr>
            <p:cNvPr id="491" name="组合 234"/>
            <p:cNvGrpSpPr/>
            <p:nvPr/>
          </p:nvGrpSpPr>
          <p:grpSpPr>
            <a:xfrm>
              <a:off x="8153966" y="4652977"/>
              <a:ext cx="609864" cy="422958"/>
              <a:chOff x="8129387" y="4630948"/>
              <a:chExt cx="721444" cy="500342"/>
            </a:xfrm>
          </p:grpSpPr>
          <p:sp>
            <p:nvSpPr>
              <p:cNvPr id="1049446" name="矩形 255"/>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92" name="组合 256"/>
              <p:cNvGrpSpPr/>
              <p:nvPr/>
            </p:nvGrpSpPr>
            <p:grpSpPr>
              <a:xfrm>
                <a:off x="8129387" y="4630948"/>
                <a:ext cx="541656" cy="499540"/>
                <a:chOff x="6029184" y="1047986"/>
                <a:chExt cx="1170000" cy="1079027"/>
              </a:xfrm>
            </p:grpSpPr>
            <p:pic>
              <p:nvPicPr>
                <p:cNvPr id="2097475" name="图片 257"/>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76" name="图片 258"/>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93" name="组合 235"/>
            <p:cNvGrpSpPr/>
            <p:nvPr/>
          </p:nvGrpSpPr>
          <p:grpSpPr>
            <a:xfrm>
              <a:off x="8452110" y="4979638"/>
              <a:ext cx="609864" cy="422958"/>
              <a:chOff x="8129387" y="4630948"/>
              <a:chExt cx="721444" cy="500342"/>
            </a:xfrm>
          </p:grpSpPr>
          <p:sp>
            <p:nvSpPr>
              <p:cNvPr id="1049447" name="矩形 251"/>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94" name="组合 252"/>
              <p:cNvGrpSpPr/>
              <p:nvPr/>
            </p:nvGrpSpPr>
            <p:grpSpPr>
              <a:xfrm>
                <a:off x="8129387" y="4630948"/>
                <a:ext cx="541656" cy="499540"/>
                <a:chOff x="6029184" y="1047986"/>
                <a:chExt cx="1170000" cy="1079027"/>
              </a:xfrm>
            </p:grpSpPr>
            <p:pic>
              <p:nvPicPr>
                <p:cNvPr id="2097477" name="图片 253"/>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78" name="图片 254"/>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95" name="组合 236"/>
            <p:cNvGrpSpPr/>
            <p:nvPr/>
          </p:nvGrpSpPr>
          <p:grpSpPr>
            <a:xfrm>
              <a:off x="8976596" y="5076218"/>
              <a:ext cx="609864" cy="422958"/>
              <a:chOff x="8129387" y="4630948"/>
              <a:chExt cx="721444" cy="500342"/>
            </a:xfrm>
          </p:grpSpPr>
          <p:sp>
            <p:nvSpPr>
              <p:cNvPr id="1049448" name="矩形 247"/>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96" name="组合 248"/>
              <p:cNvGrpSpPr/>
              <p:nvPr/>
            </p:nvGrpSpPr>
            <p:grpSpPr>
              <a:xfrm>
                <a:off x="8129387" y="4630948"/>
                <a:ext cx="541656" cy="499540"/>
                <a:chOff x="6029184" y="1047986"/>
                <a:chExt cx="1170000" cy="1079027"/>
              </a:xfrm>
            </p:grpSpPr>
            <p:pic>
              <p:nvPicPr>
                <p:cNvPr id="2097479" name="图片 249"/>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80" name="图片 250"/>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97" name="组合 237"/>
            <p:cNvGrpSpPr/>
            <p:nvPr/>
          </p:nvGrpSpPr>
          <p:grpSpPr>
            <a:xfrm>
              <a:off x="9494965" y="4966672"/>
              <a:ext cx="609864" cy="422958"/>
              <a:chOff x="8129387" y="4630948"/>
              <a:chExt cx="721444" cy="500342"/>
            </a:xfrm>
          </p:grpSpPr>
          <p:sp>
            <p:nvSpPr>
              <p:cNvPr id="1049449" name="矩形 243"/>
              <p:cNvSpPr/>
              <p:nvPr/>
            </p:nvSpPr>
            <p:spPr>
              <a:xfrm>
                <a:off x="8425978" y="4830837"/>
                <a:ext cx="424853"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498" name="组合 244"/>
              <p:cNvGrpSpPr/>
              <p:nvPr/>
            </p:nvGrpSpPr>
            <p:grpSpPr>
              <a:xfrm>
                <a:off x="8129387" y="4630948"/>
                <a:ext cx="541656" cy="499540"/>
                <a:chOff x="6029184" y="1047986"/>
                <a:chExt cx="1170000" cy="1079027"/>
              </a:xfrm>
            </p:grpSpPr>
            <p:pic>
              <p:nvPicPr>
                <p:cNvPr id="2097481" name="图片 245"/>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82" name="图片 246"/>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nvGrpSpPr>
            <p:cNvPr id="499" name="组合 238"/>
            <p:cNvGrpSpPr/>
            <p:nvPr/>
          </p:nvGrpSpPr>
          <p:grpSpPr>
            <a:xfrm>
              <a:off x="9746091" y="4669455"/>
              <a:ext cx="515476" cy="422958"/>
              <a:chOff x="8129387" y="4630948"/>
              <a:chExt cx="609788" cy="500342"/>
            </a:xfrm>
          </p:grpSpPr>
          <p:sp>
            <p:nvSpPr>
              <p:cNvPr id="1049450" name="矩形 239"/>
              <p:cNvSpPr/>
              <p:nvPr/>
            </p:nvSpPr>
            <p:spPr>
              <a:xfrm>
                <a:off x="8425979" y="4830837"/>
                <a:ext cx="313196" cy="300453"/>
              </a:xfrm>
              <a:prstGeom prst="rect">
                <a:avLst/>
              </a:prstGeom>
              <a:gradFill flip="none" rotWithShape="1">
                <a:gsLst>
                  <a:gs pos="0">
                    <a:schemeClr val="tx1">
                      <a:lumMod val="95000"/>
                      <a:lumOff val="5000"/>
                      <a:alpha val="3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500" name="组合 240"/>
              <p:cNvGrpSpPr/>
              <p:nvPr/>
            </p:nvGrpSpPr>
            <p:grpSpPr>
              <a:xfrm>
                <a:off x="8129387" y="4630948"/>
                <a:ext cx="541656" cy="499540"/>
                <a:chOff x="6029184" y="1047986"/>
                <a:chExt cx="1170000" cy="1079027"/>
              </a:xfrm>
            </p:grpSpPr>
            <p:pic>
              <p:nvPicPr>
                <p:cNvPr id="2097483" name="图片 241"/>
                <p:cNvPicPr>
                  <a:picLocks noChangeAspect="1"/>
                </p:cNvPicPr>
                <p:nvPr/>
              </p:nvPicPr>
              <p:blipFill>
                <a:blip r:embed="rId9">
                  <a:duotone>
                    <a:schemeClr val="accent1">
                      <a:shade val="45000"/>
                      <a:satMod val="135000"/>
                    </a:schemeClr>
                    <a:prstClr val="white"/>
                  </a:duotone>
                </a:blip>
                <a:stretch>
                  <a:fillRect/>
                </a:stretch>
              </p:blipFill>
              <p:spPr>
                <a:xfrm>
                  <a:off x="6029184" y="1273337"/>
                  <a:ext cx="1170000" cy="853676"/>
                </a:xfrm>
                <a:prstGeom prst="rect">
                  <a:avLst/>
                </a:prstGeom>
              </p:spPr>
            </p:pic>
            <p:pic>
              <p:nvPicPr>
                <p:cNvPr id="2097484" name="图片 242"/>
                <p:cNvPicPr>
                  <a:picLocks noChangeAspect="1"/>
                </p:cNvPicPr>
                <p:nvPr/>
              </p:nvPicPr>
              <p:blipFill>
                <a:blip r:embed="rId10">
                  <a:duotone>
                    <a:schemeClr val="accent1">
                      <a:shade val="45000"/>
                      <a:satMod val="135000"/>
                    </a:schemeClr>
                    <a:prstClr val="white"/>
                  </a:duotone>
                </a:blip>
                <a:stretch>
                  <a:fillRect/>
                </a:stretch>
              </p:blipFill>
              <p:spPr>
                <a:xfrm>
                  <a:off x="6317991" y="1047986"/>
                  <a:ext cx="559580" cy="744941"/>
                </a:xfrm>
                <a:prstGeom prst="rect">
                  <a:avLst/>
                </a:prstGeom>
              </p:spPr>
            </p:pic>
          </p:grpSp>
        </p:grpSp>
      </p:grpSp>
      <p:grpSp>
        <p:nvGrpSpPr>
          <p:cNvPr id="501" name="组合 267"/>
          <p:cNvGrpSpPr/>
          <p:nvPr/>
        </p:nvGrpSpPr>
        <p:grpSpPr>
          <a:xfrm>
            <a:off x="8069355" y="2582006"/>
            <a:ext cx="2013898" cy="1695269"/>
            <a:chOff x="8076479" y="3335190"/>
            <a:chExt cx="2200885" cy="1852671"/>
          </a:xfrm>
        </p:grpSpPr>
        <p:pic>
          <p:nvPicPr>
            <p:cNvPr id="2097485" name="图片 268"/>
            <p:cNvPicPr>
              <a:picLocks noChangeAspect="1"/>
            </p:cNvPicPr>
            <p:nvPr/>
          </p:nvPicPr>
          <p:blipFill>
            <a:blip r:embed="rId11">
              <a:duotone>
                <a:schemeClr val="accent1">
                  <a:shade val="45000"/>
                  <a:satMod val="135000"/>
                </a:schemeClr>
                <a:prstClr val="white"/>
              </a:duotone>
            </a:blip>
            <a:stretch>
              <a:fillRect/>
            </a:stretch>
          </p:blipFill>
          <p:spPr>
            <a:xfrm>
              <a:off x="8076479" y="3636205"/>
              <a:ext cx="2200885" cy="1551656"/>
            </a:xfrm>
            <a:prstGeom prst="rect">
              <a:avLst/>
            </a:prstGeom>
          </p:spPr>
        </p:pic>
        <p:pic>
          <p:nvPicPr>
            <p:cNvPr id="2097486" name="图片 269"/>
            <p:cNvPicPr>
              <a:picLocks noChangeAspect="1"/>
            </p:cNvPicPr>
            <p:nvPr/>
          </p:nvPicPr>
          <p:blipFill>
            <a:blip r:embed="rId12">
              <a:alphaModFix amt="20000"/>
            </a:blip>
            <a:stretch>
              <a:fillRect/>
            </a:stretch>
          </p:blipFill>
          <p:spPr>
            <a:xfrm>
              <a:off x="8979808" y="3335190"/>
              <a:ext cx="440412" cy="842974"/>
            </a:xfrm>
            <a:prstGeom prst="rect">
              <a:avLst/>
            </a:prstGeom>
          </p:spPr>
        </p:pic>
        <p:pic>
          <p:nvPicPr>
            <p:cNvPr id="2097487" name="图片 270"/>
            <p:cNvPicPr>
              <a:picLocks noChangeAspect="1"/>
            </p:cNvPicPr>
            <p:nvPr/>
          </p:nvPicPr>
          <p:blipFill>
            <a:blip r:embed="rId12">
              <a:alphaModFix amt="40000"/>
            </a:blip>
            <a:stretch>
              <a:fillRect/>
            </a:stretch>
          </p:blipFill>
          <p:spPr>
            <a:xfrm>
              <a:off x="8761148" y="3474673"/>
              <a:ext cx="440412" cy="842974"/>
            </a:xfrm>
            <a:prstGeom prst="rect">
              <a:avLst/>
            </a:prstGeom>
          </p:spPr>
        </p:pic>
        <p:pic>
          <p:nvPicPr>
            <p:cNvPr id="2097488" name="图片 271"/>
            <p:cNvPicPr>
              <a:picLocks noChangeAspect="1"/>
            </p:cNvPicPr>
            <p:nvPr/>
          </p:nvPicPr>
          <p:blipFill>
            <a:blip r:embed="rId12">
              <a:alphaModFix amt="60000"/>
            </a:blip>
            <a:stretch>
              <a:fillRect/>
            </a:stretch>
          </p:blipFill>
          <p:spPr>
            <a:xfrm>
              <a:off x="8542488" y="3584004"/>
              <a:ext cx="440412" cy="842974"/>
            </a:xfrm>
            <a:prstGeom prst="rect">
              <a:avLst/>
            </a:prstGeom>
          </p:spPr>
        </p:pic>
        <p:pic>
          <p:nvPicPr>
            <p:cNvPr id="2097489" name="图片 272"/>
            <p:cNvPicPr>
              <a:picLocks noChangeAspect="1"/>
            </p:cNvPicPr>
            <p:nvPr/>
          </p:nvPicPr>
          <p:blipFill>
            <a:blip r:embed="rId12"/>
            <a:stretch>
              <a:fillRect/>
            </a:stretch>
          </p:blipFill>
          <p:spPr>
            <a:xfrm>
              <a:off x="8363583" y="3713212"/>
              <a:ext cx="440412" cy="842974"/>
            </a:xfrm>
            <a:prstGeom prst="rect">
              <a:avLst/>
            </a:prstGeom>
          </p:spPr>
        </p:pic>
        <p:pic>
          <p:nvPicPr>
            <p:cNvPr id="2097490" name="图片 273"/>
            <p:cNvPicPr>
              <a:picLocks noChangeAspect="1"/>
            </p:cNvPicPr>
            <p:nvPr/>
          </p:nvPicPr>
          <p:blipFill>
            <a:blip r:embed="rId12">
              <a:alphaModFix amt="20000"/>
            </a:blip>
            <a:stretch>
              <a:fillRect/>
            </a:stretch>
          </p:blipFill>
          <p:spPr>
            <a:xfrm>
              <a:off x="9712350" y="3583296"/>
              <a:ext cx="440412" cy="842974"/>
            </a:xfrm>
            <a:prstGeom prst="rect">
              <a:avLst/>
            </a:prstGeom>
          </p:spPr>
        </p:pic>
        <p:pic>
          <p:nvPicPr>
            <p:cNvPr id="2097491" name="图片 274"/>
            <p:cNvPicPr>
              <a:picLocks noChangeAspect="1"/>
            </p:cNvPicPr>
            <p:nvPr/>
          </p:nvPicPr>
          <p:blipFill>
            <a:blip r:embed="rId12">
              <a:alphaModFix amt="40000"/>
            </a:blip>
            <a:stretch>
              <a:fillRect/>
            </a:stretch>
          </p:blipFill>
          <p:spPr>
            <a:xfrm>
              <a:off x="9493690" y="3722779"/>
              <a:ext cx="440412" cy="842974"/>
            </a:xfrm>
            <a:prstGeom prst="rect">
              <a:avLst/>
            </a:prstGeom>
          </p:spPr>
        </p:pic>
        <p:pic>
          <p:nvPicPr>
            <p:cNvPr id="2097492" name="图片 275"/>
            <p:cNvPicPr>
              <a:picLocks noChangeAspect="1"/>
            </p:cNvPicPr>
            <p:nvPr/>
          </p:nvPicPr>
          <p:blipFill>
            <a:blip r:embed="rId12">
              <a:alphaModFix amt="60000"/>
            </a:blip>
            <a:stretch>
              <a:fillRect/>
            </a:stretch>
          </p:blipFill>
          <p:spPr>
            <a:xfrm>
              <a:off x="9275030" y="3832110"/>
              <a:ext cx="440412" cy="842974"/>
            </a:xfrm>
            <a:prstGeom prst="rect">
              <a:avLst/>
            </a:prstGeom>
          </p:spPr>
        </p:pic>
        <p:pic>
          <p:nvPicPr>
            <p:cNvPr id="2097493" name="图片 276"/>
            <p:cNvPicPr>
              <a:picLocks noChangeAspect="1"/>
            </p:cNvPicPr>
            <p:nvPr/>
          </p:nvPicPr>
          <p:blipFill>
            <a:blip r:embed="rId12"/>
            <a:stretch>
              <a:fillRect/>
            </a:stretch>
          </p:blipFill>
          <p:spPr>
            <a:xfrm>
              <a:off x="9096125" y="3961318"/>
              <a:ext cx="440412" cy="842974"/>
            </a:xfrm>
            <a:prstGeom prst="rect">
              <a:avLst/>
            </a:prstGeom>
          </p:spPr>
        </p:pic>
      </p:grpSp>
      <p:grpSp>
        <p:nvGrpSpPr>
          <p:cNvPr id="502" name="组合 132"/>
          <p:cNvGrpSpPr/>
          <p:nvPr/>
        </p:nvGrpSpPr>
        <p:grpSpPr>
          <a:xfrm>
            <a:off x="4496457" y="3779496"/>
            <a:ext cx="3172100" cy="2059437"/>
            <a:chOff x="6113871" y="-486819"/>
            <a:chExt cx="3466623" cy="2250651"/>
          </a:xfrm>
        </p:grpSpPr>
        <p:pic>
          <p:nvPicPr>
            <p:cNvPr id="2097494" name="图片 133"/>
            <p:cNvPicPr>
              <a:picLocks noChangeAspect="1"/>
            </p:cNvPicPr>
            <p:nvPr/>
          </p:nvPicPr>
          <p:blipFill>
            <a:blip r:embed="rId7"/>
            <a:stretch>
              <a:fillRect/>
            </a:stretch>
          </p:blipFill>
          <p:spPr>
            <a:xfrm>
              <a:off x="6113871" y="-363182"/>
              <a:ext cx="3466623" cy="2127014"/>
            </a:xfrm>
            <a:prstGeom prst="rect">
              <a:avLst/>
            </a:prstGeom>
          </p:spPr>
        </p:pic>
        <p:grpSp>
          <p:nvGrpSpPr>
            <p:cNvPr id="503" name="组合 134"/>
            <p:cNvGrpSpPr/>
            <p:nvPr/>
          </p:nvGrpSpPr>
          <p:grpSpPr>
            <a:xfrm>
              <a:off x="6514106" y="-82309"/>
              <a:ext cx="2559382" cy="1457006"/>
              <a:chOff x="6514106" y="-82309"/>
              <a:chExt cx="2559382" cy="1457006"/>
            </a:xfrm>
          </p:grpSpPr>
          <p:sp>
            <p:nvSpPr>
              <p:cNvPr id="1049453"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66" name="直线连接符 161"/>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7" name="直线连接符 162"/>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8" name="直线连接符 163"/>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69" name="直线连接符 164"/>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04" name="组合 135"/>
            <p:cNvGrpSpPr/>
            <p:nvPr/>
          </p:nvGrpSpPr>
          <p:grpSpPr>
            <a:xfrm>
              <a:off x="6342860" y="-486819"/>
              <a:ext cx="3164260" cy="2034447"/>
              <a:chOff x="6342860" y="-486819"/>
              <a:chExt cx="3164260" cy="2034447"/>
            </a:xfrm>
          </p:grpSpPr>
          <p:grpSp>
            <p:nvGrpSpPr>
              <p:cNvPr id="505" name="组合 136"/>
              <p:cNvGrpSpPr/>
              <p:nvPr/>
            </p:nvGrpSpPr>
            <p:grpSpPr>
              <a:xfrm>
                <a:off x="6804773" y="691532"/>
                <a:ext cx="713291" cy="667560"/>
                <a:chOff x="4281852" y="2057061"/>
                <a:chExt cx="713291" cy="667560"/>
              </a:xfrm>
            </p:grpSpPr>
            <p:sp>
              <p:nvSpPr>
                <p:cNvPr id="1049454" name="矩形 15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95" name="图片 159"/>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06" name="组合 137"/>
              <p:cNvGrpSpPr/>
              <p:nvPr/>
            </p:nvGrpSpPr>
            <p:grpSpPr>
              <a:xfrm>
                <a:off x="6342860" y="173058"/>
                <a:ext cx="713291" cy="667560"/>
                <a:chOff x="4281852" y="2057061"/>
                <a:chExt cx="713291" cy="667560"/>
              </a:xfrm>
            </p:grpSpPr>
            <p:sp>
              <p:nvSpPr>
                <p:cNvPr id="1049455" name="矩形 15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96" name="图片 157"/>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07" name="组合 138"/>
              <p:cNvGrpSpPr/>
              <p:nvPr/>
            </p:nvGrpSpPr>
            <p:grpSpPr>
              <a:xfrm>
                <a:off x="7568344" y="880068"/>
                <a:ext cx="713291" cy="667560"/>
                <a:chOff x="4281852" y="2057061"/>
                <a:chExt cx="713291" cy="667560"/>
              </a:xfrm>
            </p:grpSpPr>
            <p:sp>
              <p:nvSpPr>
                <p:cNvPr id="1049456" name="矩形 15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97" name="图片 155"/>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08" name="组合 139"/>
              <p:cNvGrpSpPr/>
              <p:nvPr/>
            </p:nvGrpSpPr>
            <p:grpSpPr>
              <a:xfrm>
                <a:off x="8793829" y="191910"/>
                <a:ext cx="713291" cy="667560"/>
                <a:chOff x="4281852" y="2057061"/>
                <a:chExt cx="713291" cy="667560"/>
              </a:xfrm>
            </p:grpSpPr>
            <p:sp>
              <p:nvSpPr>
                <p:cNvPr id="1049457" name="矩形 15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98" name="图片 153"/>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09" name="组合 140"/>
              <p:cNvGrpSpPr/>
              <p:nvPr/>
            </p:nvGrpSpPr>
            <p:grpSpPr>
              <a:xfrm>
                <a:off x="6804773" y="-335990"/>
                <a:ext cx="713291" cy="667560"/>
                <a:chOff x="4281852" y="2057061"/>
                <a:chExt cx="713291" cy="667560"/>
              </a:xfrm>
            </p:grpSpPr>
            <p:sp>
              <p:nvSpPr>
                <p:cNvPr id="1049458" name="矩形 150"/>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499" name="图片 151"/>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10" name="组合 141"/>
              <p:cNvGrpSpPr/>
              <p:nvPr/>
            </p:nvGrpSpPr>
            <p:grpSpPr>
              <a:xfrm>
                <a:off x="8360196" y="-270003"/>
                <a:ext cx="713291" cy="667560"/>
                <a:chOff x="4281852" y="2057061"/>
                <a:chExt cx="713291" cy="667560"/>
              </a:xfrm>
            </p:grpSpPr>
            <p:sp>
              <p:nvSpPr>
                <p:cNvPr id="1049459" name="矩形 14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0" name="图片 149"/>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11" name="组合 142"/>
              <p:cNvGrpSpPr/>
              <p:nvPr/>
            </p:nvGrpSpPr>
            <p:grpSpPr>
              <a:xfrm>
                <a:off x="7568344" y="-486819"/>
                <a:ext cx="713291" cy="667560"/>
                <a:chOff x="4281852" y="2057061"/>
                <a:chExt cx="713291" cy="667560"/>
              </a:xfrm>
            </p:grpSpPr>
            <p:sp>
              <p:nvSpPr>
                <p:cNvPr id="1049460" name="矩形 14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1" name="图片 147"/>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12" name="组合 143"/>
              <p:cNvGrpSpPr/>
              <p:nvPr/>
            </p:nvGrpSpPr>
            <p:grpSpPr>
              <a:xfrm>
                <a:off x="8360196" y="757519"/>
                <a:ext cx="713291" cy="667560"/>
                <a:chOff x="4281852" y="2057061"/>
                <a:chExt cx="713291" cy="667560"/>
              </a:xfrm>
            </p:grpSpPr>
            <p:sp>
              <p:nvSpPr>
                <p:cNvPr id="1049461" name="矩形 14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2" name="图片 145"/>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pic>
        <p:nvPicPr>
          <p:cNvPr id="2097503" name="图片 277"/>
          <p:cNvPicPr>
            <a:picLocks noChangeAspect="1"/>
          </p:cNvPicPr>
          <p:nvPr/>
        </p:nvPicPr>
        <p:blipFill>
          <a:blip r:embed="rId11">
            <a:duotone>
              <a:schemeClr val="accent1">
                <a:shade val="45000"/>
                <a:satMod val="135000"/>
              </a:schemeClr>
              <a:prstClr val="white"/>
            </a:duotone>
          </a:blip>
          <a:stretch>
            <a:fillRect/>
          </a:stretch>
        </p:blipFill>
        <p:spPr>
          <a:xfrm>
            <a:off x="4502528" y="2631921"/>
            <a:ext cx="3183000" cy="2244062"/>
          </a:xfrm>
          <a:prstGeom prst="rect">
            <a:avLst/>
          </a:prstGeom>
        </p:spPr>
      </p:pic>
      <p:grpSp>
        <p:nvGrpSpPr>
          <p:cNvPr id="513" name="组合 302"/>
          <p:cNvGrpSpPr/>
          <p:nvPr/>
        </p:nvGrpSpPr>
        <p:grpSpPr>
          <a:xfrm>
            <a:off x="10192026" y="4221372"/>
            <a:ext cx="580597" cy="85632"/>
            <a:chOff x="9474973" y="4081577"/>
            <a:chExt cx="634504" cy="93583"/>
          </a:xfrm>
        </p:grpSpPr>
        <p:cxnSp>
          <p:nvCxnSpPr>
            <p:cNvPr id="3145870"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62"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14" name="组合 305"/>
          <p:cNvGrpSpPr/>
          <p:nvPr/>
        </p:nvGrpSpPr>
        <p:grpSpPr>
          <a:xfrm>
            <a:off x="10192026" y="4831947"/>
            <a:ext cx="580597" cy="85632"/>
            <a:chOff x="9474973" y="4081577"/>
            <a:chExt cx="634504" cy="93583"/>
          </a:xfrm>
        </p:grpSpPr>
        <p:cxnSp>
          <p:nvCxnSpPr>
            <p:cNvPr id="3145871"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63"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15" name="组合 308"/>
          <p:cNvGrpSpPr/>
          <p:nvPr/>
        </p:nvGrpSpPr>
        <p:grpSpPr>
          <a:xfrm>
            <a:off x="10192026" y="5450059"/>
            <a:ext cx="580597" cy="85632"/>
            <a:chOff x="9474973" y="4081577"/>
            <a:chExt cx="634504" cy="93583"/>
          </a:xfrm>
        </p:grpSpPr>
        <p:cxnSp>
          <p:nvCxnSpPr>
            <p:cNvPr id="3145872"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64"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17" name="组合 314"/>
          <p:cNvGrpSpPr/>
          <p:nvPr/>
        </p:nvGrpSpPr>
        <p:grpSpPr>
          <a:xfrm flipH="1">
            <a:off x="1394098" y="4874763"/>
            <a:ext cx="580597" cy="85632"/>
            <a:chOff x="9474973" y="4081577"/>
            <a:chExt cx="634504" cy="93583"/>
          </a:xfrm>
        </p:grpSpPr>
        <p:cxnSp>
          <p:nvCxnSpPr>
            <p:cNvPr id="3145874"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66"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18" name="组合 317"/>
          <p:cNvGrpSpPr/>
          <p:nvPr/>
        </p:nvGrpSpPr>
        <p:grpSpPr>
          <a:xfrm flipH="1">
            <a:off x="1394098" y="5492876"/>
            <a:ext cx="580597" cy="85632"/>
            <a:chOff x="9474973" y="4081577"/>
            <a:chExt cx="634504" cy="93583"/>
          </a:xfrm>
        </p:grpSpPr>
        <p:cxnSp>
          <p:nvCxnSpPr>
            <p:cNvPr id="3145875" name="Straight Connector 11"/>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1049467" name="Oval 12"/>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19" name="组合 328"/>
          <p:cNvGrpSpPr/>
          <p:nvPr/>
        </p:nvGrpSpPr>
        <p:grpSpPr>
          <a:xfrm>
            <a:off x="2077896" y="4849730"/>
            <a:ext cx="2014203" cy="1235854"/>
            <a:chOff x="8076447" y="5219279"/>
            <a:chExt cx="2211078" cy="1356650"/>
          </a:xfrm>
        </p:grpSpPr>
        <p:pic>
          <p:nvPicPr>
            <p:cNvPr id="2097504" name="图片 403"/>
            <p:cNvPicPr>
              <a:picLocks noChangeAspect="1"/>
            </p:cNvPicPr>
            <p:nvPr/>
          </p:nvPicPr>
          <p:blipFill>
            <a:blip r:embed="rId5"/>
            <a:stretch>
              <a:fillRect/>
            </a:stretch>
          </p:blipFill>
          <p:spPr>
            <a:xfrm>
              <a:off x="8076447" y="5219279"/>
              <a:ext cx="2211078" cy="1356650"/>
            </a:xfrm>
            <a:prstGeom prst="rect">
              <a:avLst/>
            </a:prstGeom>
          </p:spPr>
        </p:pic>
        <p:grpSp>
          <p:nvGrpSpPr>
            <p:cNvPr id="520" name="组合 404"/>
            <p:cNvGrpSpPr/>
            <p:nvPr/>
          </p:nvGrpSpPr>
          <p:grpSpPr>
            <a:xfrm>
              <a:off x="8231356" y="5583892"/>
              <a:ext cx="2042930" cy="854804"/>
              <a:chOff x="8231356" y="5583892"/>
              <a:chExt cx="2042930" cy="854804"/>
            </a:xfrm>
          </p:grpSpPr>
          <p:grpSp>
            <p:nvGrpSpPr>
              <p:cNvPr id="521" name="组合 405"/>
              <p:cNvGrpSpPr/>
              <p:nvPr/>
            </p:nvGrpSpPr>
            <p:grpSpPr>
              <a:xfrm>
                <a:off x="8231356" y="5583892"/>
                <a:ext cx="449971" cy="392719"/>
                <a:chOff x="8379106" y="5583892"/>
                <a:chExt cx="449971" cy="392719"/>
              </a:xfrm>
            </p:grpSpPr>
            <p:sp>
              <p:nvSpPr>
                <p:cNvPr id="1049468" name="矩形 418"/>
                <p:cNvSpPr/>
                <p:nvPr/>
              </p:nvSpPr>
              <p:spPr>
                <a:xfrm>
                  <a:off x="8523343" y="58001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5" name="图片 419"/>
                <p:cNvPicPr>
                  <a:picLocks noChangeAspect="1"/>
                </p:cNvPicPr>
                <p:nvPr/>
              </p:nvPicPr>
              <p:blipFill>
                <a:blip r:embed="rId6" cstate="print">
                  <a:duotone>
                    <a:schemeClr val="accent1">
                      <a:shade val="45000"/>
                      <a:satMod val="135000"/>
                    </a:schemeClr>
                    <a:prstClr val="white"/>
                  </a:duotone>
                </a:blip>
                <a:stretch>
                  <a:fillRect/>
                </a:stretch>
              </p:blipFill>
              <p:spPr>
                <a:xfrm>
                  <a:off x="8379106" y="5583892"/>
                  <a:ext cx="291266" cy="390874"/>
                </a:xfrm>
                <a:prstGeom prst="rect">
                  <a:avLst/>
                </a:prstGeom>
              </p:spPr>
            </p:pic>
          </p:grpSp>
          <p:grpSp>
            <p:nvGrpSpPr>
              <p:cNvPr id="522" name="组合 406"/>
              <p:cNvGrpSpPr/>
              <p:nvPr/>
            </p:nvGrpSpPr>
            <p:grpSpPr>
              <a:xfrm>
                <a:off x="9061046" y="6043040"/>
                <a:ext cx="438680" cy="395656"/>
                <a:chOff x="9038097" y="5958780"/>
                <a:chExt cx="438680" cy="395656"/>
              </a:xfrm>
            </p:grpSpPr>
            <p:sp>
              <p:nvSpPr>
                <p:cNvPr id="1049469" name="矩形 416"/>
                <p:cNvSpPr/>
                <p:nvPr/>
              </p:nvSpPr>
              <p:spPr>
                <a:xfrm>
                  <a:off x="9171043" y="61779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6" name="图片 417"/>
                <p:cNvPicPr>
                  <a:picLocks noChangeAspect="1"/>
                </p:cNvPicPr>
                <p:nvPr/>
              </p:nvPicPr>
              <p:blipFill>
                <a:blip r:embed="rId6" cstate="print">
                  <a:duotone>
                    <a:schemeClr val="accent1">
                      <a:shade val="45000"/>
                      <a:satMod val="135000"/>
                    </a:schemeClr>
                    <a:prstClr val="white"/>
                  </a:duotone>
                </a:blip>
                <a:stretch>
                  <a:fillRect/>
                </a:stretch>
              </p:blipFill>
              <p:spPr>
                <a:xfrm>
                  <a:off x="9038097" y="5958780"/>
                  <a:ext cx="291266" cy="390874"/>
                </a:xfrm>
                <a:prstGeom prst="rect">
                  <a:avLst/>
                </a:prstGeom>
              </p:spPr>
            </p:pic>
          </p:grpSp>
          <p:grpSp>
            <p:nvGrpSpPr>
              <p:cNvPr id="523" name="组合 407"/>
              <p:cNvGrpSpPr/>
              <p:nvPr/>
            </p:nvGrpSpPr>
            <p:grpSpPr>
              <a:xfrm>
                <a:off x="9832122" y="5608660"/>
                <a:ext cx="442164" cy="393351"/>
                <a:chOff x="9663263" y="5608660"/>
                <a:chExt cx="442164" cy="393351"/>
              </a:xfrm>
            </p:grpSpPr>
            <p:sp>
              <p:nvSpPr>
                <p:cNvPr id="1049470" name="矩形 414"/>
                <p:cNvSpPr/>
                <p:nvPr/>
              </p:nvSpPr>
              <p:spPr>
                <a:xfrm>
                  <a:off x="9799693" y="5825565"/>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7" name="图片 415"/>
                <p:cNvPicPr>
                  <a:picLocks noChangeAspect="1"/>
                </p:cNvPicPr>
                <p:nvPr/>
              </p:nvPicPr>
              <p:blipFill>
                <a:blip r:embed="rId6" cstate="print">
                  <a:duotone>
                    <a:schemeClr val="accent1">
                      <a:shade val="45000"/>
                      <a:satMod val="135000"/>
                    </a:schemeClr>
                    <a:prstClr val="white"/>
                  </a:duotone>
                </a:blip>
                <a:stretch>
                  <a:fillRect/>
                </a:stretch>
              </p:blipFill>
              <p:spPr>
                <a:xfrm>
                  <a:off x="9663263" y="5608660"/>
                  <a:ext cx="291266" cy="390874"/>
                </a:xfrm>
                <a:prstGeom prst="rect">
                  <a:avLst/>
                </a:prstGeom>
              </p:spPr>
            </p:pic>
          </p:grpSp>
          <p:grpSp>
            <p:nvGrpSpPr>
              <p:cNvPr id="524" name="组合 408"/>
              <p:cNvGrpSpPr/>
              <p:nvPr/>
            </p:nvGrpSpPr>
            <p:grpSpPr>
              <a:xfrm>
                <a:off x="8559565" y="5928350"/>
                <a:ext cx="440424" cy="392477"/>
                <a:chOff x="9036353" y="5212659"/>
                <a:chExt cx="440424" cy="392477"/>
              </a:xfrm>
            </p:grpSpPr>
            <p:sp>
              <p:nvSpPr>
                <p:cNvPr id="1049471" name="矩形 412"/>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8" name="图片 413"/>
                <p:cNvPicPr>
                  <a:picLocks noChangeAspect="1"/>
                </p:cNvPicPr>
                <p:nvPr/>
              </p:nvPicPr>
              <p:blipFill>
                <a:blip r:embed="rId6"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nvGrpSpPr>
              <p:cNvPr id="525" name="组合 409"/>
              <p:cNvGrpSpPr/>
              <p:nvPr/>
            </p:nvGrpSpPr>
            <p:grpSpPr>
              <a:xfrm>
                <a:off x="9555171" y="5926154"/>
                <a:ext cx="440424" cy="392477"/>
                <a:chOff x="9036353" y="5212659"/>
                <a:chExt cx="440424" cy="392477"/>
              </a:xfrm>
            </p:grpSpPr>
            <p:sp>
              <p:nvSpPr>
                <p:cNvPr id="1049472" name="矩形 410"/>
                <p:cNvSpPr/>
                <p:nvPr/>
              </p:nvSpPr>
              <p:spPr>
                <a:xfrm>
                  <a:off x="9171043" y="5428690"/>
                  <a:ext cx="305734" cy="176446"/>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09" name="图片 411"/>
                <p:cNvPicPr>
                  <a:picLocks noChangeAspect="1"/>
                </p:cNvPicPr>
                <p:nvPr/>
              </p:nvPicPr>
              <p:blipFill>
                <a:blip r:embed="rId6" cstate="print">
                  <a:duotone>
                    <a:schemeClr val="accent1">
                      <a:shade val="45000"/>
                      <a:satMod val="135000"/>
                    </a:schemeClr>
                    <a:prstClr val="white"/>
                  </a:duotone>
                </a:blip>
                <a:stretch>
                  <a:fillRect/>
                </a:stretch>
              </p:blipFill>
              <p:spPr>
                <a:xfrm>
                  <a:off x="9036353" y="5212659"/>
                  <a:ext cx="291266" cy="390874"/>
                </a:xfrm>
                <a:prstGeom prst="rect">
                  <a:avLst/>
                </a:prstGeom>
              </p:spPr>
            </p:pic>
          </p:grpSp>
        </p:grpSp>
      </p:grpSp>
      <p:grpSp>
        <p:nvGrpSpPr>
          <p:cNvPr id="526" name="组合 329"/>
          <p:cNvGrpSpPr/>
          <p:nvPr/>
        </p:nvGrpSpPr>
        <p:grpSpPr>
          <a:xfrm>
            <a:off x="2071661" y="4178102"/>
            <a:ext cx="2014203" cy="1307690"/>
            <a:chOff x="6113872" y="-486819"/>
            <a:chExt cx="3466623" cy="2250651"/>
          </a:xfrm>
        </p:grpSpPr>
        <p:pic>
          <p:nvPicPr>
            <p:cNvPr id="2097510" name="图片 371"/>
            <p:cNvPicPr>
              <a:picLocks noChangeAspect="1"/>
            </p:cNvPicPr>
            <p:nvPr/>
          </p:nvPicPr>
          <p:blipFill>
            <a:blip r:embed="rId7"/>
            <a:stretch>
              <a:fillRect/>
            </a:stretch>
          </p:blipFill>
          <p:spPr>
            <a:xfrm>
              <a:off x="6113872" y="-363183"/>
              <a:ext cx="3466623" cy="2127015"/>
            </a:xfrm>
            <a:prstGeom prst="rect">
              <a:avLst/>
            </a:prstGeom>
          </p:spPr>
        </p:pic>
        <p:grpSp>
          <p:nvGrpSpPr>
            <p:cNvPr id="527" name="组合 372"/>
            <p:cNvGrpSpPr/>
            <p:nvPr/>
          </p:nvGrpSpPr>
          <p:grpSpPr>
            <a:xfrm>
              <a:off x="6514106" y="-82309"/>
              <a:ext cx="2559382" cy="1457006"/>
              <a:chOff x="6514106" y="-82309"/>
              <a:chExt cx="2559382" cy="1457006"/>
            </a:xfrm>
          </p:grpSpPr>
          <p:sp>
            <p:nvSpPr>
              <p:cNvPr id="1049473" name="椭圆 104"/>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876" name="直线连接符 399"/>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77" name="直线连接符 400"/>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78" name="直线连接符 401"/>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5879" name="直线连接符 402"/>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28" name="组合 373"/>
            <p:cNvGrpSpPr/>
            <p:nvPr/>
          </p:nvGrpSpPr>
          <p:grpSpPr>
            <a:xfrm>
              <a:off x="6342860" y="-486819"/>
              <a:ext cx="3164260" cy="2034447"/>
              <a:chOff x="6342860" y="-486819"/>
              <a:chExt cx="3164260" cy="2034447"/>
            </a:xfrm>
          </p:grpSpPr>
          <p:grpSp>
            <p:nvGrpSpPr>
              <p:cNvPr id="529" name="组合 374"/>
              <p:cNvGrpSpPr/>
              <p:nvPr/>
            </p:nvGrpSpPr>
            <p:grpSpPr>
              <a:xfrm>
                <a:off x="6804773" y="691532"/>
                <a:ext cx="713291" cy="667560"/>
                <a:chOff x="4281852" y="2057061"/>
                <a:chExt cx="713291" cy="667560"/>
              </a:xfrm>
            </p:grpSpPr>
            <p:sp>
              <p:nvSpPr>
                <p:cNvPr id="1049474" name="矩形 39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1" name="图片 397"/>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0" name="组合 375"/>
              <p:cNvGrpSpPr/>
              <p:nvPr/>
            </p:nvGrpSpPr>
            <p:grpSpPr>
              <a:xfrm>
                <a:off x="6342860" y="173058"/>
                <a:ext cx="713291" cy="667560"/>
                <a:chOff x="4281852" y="2057061"/>
                <a:chExt cx="713291" cy="667560"/>
              </a:xfrm>
            </p:grpSpPr>
            <p:sp>
              <p:nvSpPr>
                <p:cNvPr id="1049475" name="矩形 39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2" name="图片 395"/>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1" name="组合 376"/>
              <p:cNvGrpSpPr/>
              <p:nvPr/>
            </p:nvGrpSpPr>
            <p:grpSpPr>
              <a:xfrm>
                <a:off x="7568344" y="880068"/>
                <a:ext cx="713291" cy="667560"/>
                <a:chOff x="4281852" y="2057061"/>
                <a:chExt cx="713291" cy="667560"/>
              </a:xfrm>
            </p:grpSpPr>
            <p:sp>
              <p:nvSpPr>
                <p:cNvPr id="1049476" name="矩形 39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3" name="图片 393"/>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2" name="组合 377"/>
              <p:cNvGrpSpPr/>
              <p:nvPr/>
            </p:nvGrpSpPr>
            <p:grpSpPr>
              <a:xfrm>
                <a:off x="8793829" y="191910"/>
                <a:ext cx="713291" cy="667560"/>
                <a:chOff x="4281852" y="2057061"/>
                <a:chExt cx="713291" cy="667560"/>
              </a:xfrm>
            </p:grpSpPr>
            <p:sp>
              <p:nvSpPr>
                <p:cNvPr id="1049477" name="矩形 390"/>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4" name="图片 391"/>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3" name="组合 378"/>
              <p:cNvGrpSpPr/>
              <p:nvPr/>
            </p:nvGrpSpPr>
            <p:grpSpPr>
              <a:xfrm>
                <a:off x="6804773" y="-335990"/>
                <a:ext cx="713291" cy="667560"/>
                <a:chOff x="4281852" y="2057061"/>
                <a:chExt cx="713291" cy="667560"/>
              </a:xfrm>
            </p:grpSpPr>
            <p:sp>
              <p:nvSpPr>
                <p:cNvPr id="1049478" name="矩形 388"/>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5" name="图片 389"/>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4" name="组合 379"/>
              <p:cNvGrpSpPr/>
              <p:nvPr/>
            </p:nvGrpSpPr>
            <p:grpSpPr>
              <a:xfrm>
                <a:off x="8360196" y="-270003"/>
                <a:ext cx="713291" cy="667560"/>
                <a:chOff x="4281852" y="2057061"/>
                <a:chExt cx="713291" cy="667560"/>
              </a:xfrm>
            </p:grpSpPr>
            <p:sp>
              <p:nvSpPr>
                <p:cNvPr id="1049479" name="矩形 386"/>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6" name="图片 387"/>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5" name="组合 380"/>
              <p:cNvGrpSpPr/>
              <p:nvPr/>
            </p:nvGrpSpPr>
            <p:grpSpPr>
              <a:xfrm>
                <a:off x="7568344" y="-486819"/>
                <a:ext cx="713291" cy="667560"/>
                <a:chOff x="4281852" y="2057061"/>
                <a:chExt cx="713291" cy="667560"/>
              </a:xfrm>
            </p:grpSpPr>
            <p:sp>
              <p:nvSpPr>
                <p:cNvPr id="1049480" name="矩形 384"/>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7" name="图片 385"/>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536" name="组合 381"/>
              <p:cNvGrpSpPr/>
              <p:nvPr/>
            </p:nvGrpSpPr>
            <p:grpSpPr>
              <a:xfrm>
                <a:off x="8360196" y="757519"/>
                <a:ext cx="713291" cy="667560"/>
                <a:chOff x="4281852" y="2057061"/>
                <a:chExt cx="713291" cy="667560"/>
              </a:xfrm>
            </p:grpSpPr>
            <p:sp>
              <p:nvSpPr>
                <p:cNvPr id="1049481" name="矩形 382"/>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18" name="图片 383"/>
                <p:cNvPicPr>
                  <a:picLocks noChangeAspect="1"/>
                </p:cNvPicPr>
                <p:nvPr/>
              </p:nvPicPr>
              <p:blipFill>
                <a:blip r:embed="rId8"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grpSp>
        <p:nvGrpSpPr>
          <p:cNvPr id="543" name="组合 8"/>
          <p:cNvGrpSpPr/>
          <p:nvPr/>
        </p:nvGrpSpPr>
        <p:grpSpPr>
          <a:xfrm>
            <a:off x="2075775" y="3367821"/>
            <a:ext cx="2021124" cy="1563635"/>
            <a:chOff x="1704574" y="3089725"/>
            <a:chExt cx="2208782" cy="1708815"/>
          </a:xfrm>
        </p:grpSpPr>
        <p:pic>
          <p:nvPicPr>
            <p:cNvPr id="2097525" name="图片 331"/>
            <p:cNvPicPr>
              <a:picLocks noChangeAspect="1"/>
            </p:cNvPicPr>
            <p:nvPr/>
          </p:nvPicPr>
          <p:blipFill>
            <a:blip r:embed="rId11">
              <a:duotone>
                <a:schemeClr val="accent1">
                  <a:shade val="45000"/>
                  <a:satMod val="135000"/>
                </a:schemeClr>
                <a:prstClr val="white"/>
              </a:duotone>
            </a:blip>
            <a:stretch>
              <a:fillRect/>
            </a:stretch>
          </p:blipFill>
          <p:spPr>
            <a:xfrm>
              <a:off x="1704574" y="3241316"/>
              <a:ext cx="2208782" cy="1557224"/>
            </a:xfrm>
            <a:prstGeom prst="rect">
              <a:avLst/>
            </a:prstGeom>
          </p:spPr>
        </p:pic>
        <p:grpSp>
          <p:nvGrpSpPr>
            <p:cNvPr id="544" name="组合 332"/>
            <p:cNvGrpSpPr/>
            <p:nvPr/>
          </p:nvGrpSpPr>
          <p:grpSpPr>
            <a:xfrm>
              <a:off x="1877000" y="3089725"/>
              <a:ext cx="1983999" cy="1359830"/>
              <a:chOff x="2556293" y="1727299"/>
              <a:chExt cx="3124533" cy="2141550"/>
            </a:xfrm>
          </p:grpSpPr>
          <p:grpSp>
            <p:nvGrpSpPr>
              <p:cNvPr id="545" name="组合 333"/>
              <p:cNvGrpSpPr/>
              <p:nvPr/>
            </p:nvGrpSpPr>
            <p:grpSpPr>
              <a:xfrm>
                <a:off x="3043900" y="1959794"/>
                <a:ext cx="788854" cy="754687"/>
                <a:chOff x="8334910" y="5173465"/>
                <a:chExt cx="503146" cy="481354"/>
              </a:xfrm>
            </p:grpSpPr>
            <p:sp>
              <p:nvSpPr>
                <p:cNvPr id="1049487" name="矩形 354"/>
                <p:cNvSpPr/>
                <p:nvPr/>
              </p:nvSpPr>
              <p:spPr>
                <a:xfrm>
                  <a:off x="8481095" y="5438215"/>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26" name="图片 355"/>
                <p:cNvPicPr>
                  <a:picLocks noChangeAspect="1"/>
                </p:cNvPicPr>
                <p:nvPr/>
              </p:nvPicPr>
              <p:blipFill>
                <a:blip r:embed="rId13" cstate="print">
                  <a:duotone>
                    <a:schemeClr val="accent1">
                      <a:shade val="45000"/>
                      <a:satMod val="135000"/>
                    </a:schemeClr>
                    <a:prstClr val="white"/>
                  </a:duotone>
                </a:blip>
                <a:stretch>
                  <a:fillRect/>
                </a:stretch>
              </p:blipFill>
              <p:spPr>
                <a:xfrm>
                  <a:off x="8334910" y="5173465"/>
                  <a:ext cx="330614" cy="480863"/>
                </a:xfrm>
                <a:prstGeom prst="rect">
                  <a:avLst/>
                </a:prstGeom>
              </p:spPr>
            </p:pic>
          </p:grpSp>
          <p:grpSp>
            <p:nvGrpSpPr>
              <p:cNvPr id="546" name="组合 334"/>
              <p:cNvGrpSpPr/>
              <p:nvPr/>
            </p:nvGrpSpPr>
            <p:grpSpPr>
              <a:xfrm>
                <a:off x="4895317" y="2144038"/>
                <a:ext cx="785509" cy="753918"/>
                <a:chOff x="9069454" y="5504278"/>
                <a:chExt cx="501012" cy="480863"/>
              </a:xfrm>
            </p:grpSpPr>
            <p:sp>
              <p:nvSpPr>
                <p:cNvPr id="1049488" name="矩形 352"/>
                <p:cNvSpPr/>
                <p:nvPr/>
              </p:nvSpPr>
              <p:spPr>
                <a:xfrm>
                  <a:off x="9213505" y="5768536"/>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27" name="图片 353"/>
                <p:cNvPicPr>
                  <a:picLocks noChangeAspect="1"/>
                </p:cNvPicPr>
                <p:nvPr/>
              </p:nvPicPr>
              <p:blipFill>
                <a:blip r:embed="rId13" cstate="print">
                  <a:duotone>
                    <a:schemeClr val="accent1">
                      <a:shade val="45000"/>
                      <a:satMod val="135000"/>
                    </a:schemeClr>
                    <a:prstClr val="white"/>
                  </a:duotone>
                </a:blip>
                <a:stretch>
                  <a:fillRect/>
                </a:stretch>
              </p:blipFill>
              <p:spPr>
                <a:xfrm>
                  <a:off x="9069454" y="5504278"/>
                  <a:ext cx="330614" cy="480863"/>
                </a:xfrm>
                <a:prstGeom prst="rect">
                  <a:avLst/>
                </a:prstGeom>
              </p:spPr>
            </p:pic>
          </p:grpSp>
          <p:grpSp>
            <p:nvGrpSpPr>
              <p:cNvPr id="547" name="组合 335"/>
              <p:cNvGrpSpPr/>
              <p:nvPr/>
            </p:nvGrpSpPr>
            <p:grpSpPr>
              <a:xfrm>
                <a:off x="4567654" y="2935818"/>
                <a:ext cx="792012" cy="754742"/>
                <a:chOff x="9621946" y="5195655"/>
                <a:chExt cx="505160" cy="481389"/>
              </a:xfrm>
            </p:grpSpPr>
            <p:sp>
              <p:nvSpPr>
                <p:cNvPr id="1049489" name="矩形 350"/>
                <p:cNvSpPr/>
                <p:nvPr/>
              </p:nvSpPr>
              <p:spPr>
                <a:xfrm>
                  <a:off x="9770145" y="5460440"/>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28" name="图片 351"/>
                <p:cNvPicPr>
                  <a:picLocks noChangeAspect="1"/>
                </p:cNvPicPr>
                <p:nvPr/>
              </p:nvPicPr>
              <p:blipFill>
                <a:blip r:embed="rId13" cstate="print">
                  <a:duotone>
                    <a:schemeClr val="accent1">
                      <a:shade val="45000"/>
                      <a:satMod val="135000"/>
                    </a:schemeClr>
                    <a:prstClr val="white"/>
                  </a:duotone>
                </a:blip>
                <a:stretch>
                  <a:fillRect/>
                </a:stretch>
              </p:blipFill>
              <p:spPr>
                <a:xfrm>
                  <a:off x="9621946" y="5195655"/>
                  <a:ext cx="330614" cy="480863"/>
                </a:xfrm>
                <a:prstGeom prst="rect">
                  <a:avLst/>
                </a:prstGeom>
              </p:spPr>
            </p:pic>
          </p:grpSp>
          <p:grpSp>
            <p:nvGrpSpPr>
              <p:cNvPr id="548" name="组合 336"/>
              <p:cNvGrpSpPr/>
              <p:nvPr/>
            </p:nvGrpSpPr>
            <p:grpSpPr>
              <a:xfrm>
                <a:off x="4061943" y="1727299"/>
                <a:ext cx="785508" cy="753918"/>
                <a:chOff x="9069455" y="4808982"/>
                <a:chExt cx="501012" cy="480863"/>
              </a:xfrm>
            </p:grpSpPr>
            <p:sp>
              <p:nvSpPr>
                <p:cNvPr id="1049490" name="矩形 348"/>
                <p:cNvSpPr/>
                <p:nvPr/>
              </p:nvSpPr>
              <p:spPr>
                <a:xfrm>
                  <a:off x="9213506" y="5073212"/>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29" name="图片 349"/>
                <p:cNvPicPr>
                  <a:picLocks noChangeAspect="1"/>
                </p:cNvPicPr>
                <p:nvPr/>
              </p:nvPicPr>
              <p:blipFill>
                <a:blip r:embed="rId13" cstate="print">
                  <a:duotone>
                    <a:schemeClr val="accent1">
                      <a:shade val="45000"/>
                      <a:satMod val="135000"/>
                    </a:schemeClr>
                    <a:prstClr val="white"/>
                  </a:duotone>
                </a:blip>
                <a:stretch>
                  <a:fillRect/>
                </a:stretch>
              </p:blipFill>
              <p:spPr>
                <a:xfrm>
                  <a:off x="9069455" y="4808982"/>
                  <a:ext cx="330614" cy="480863"/>
                </a:xfrm>
                <a:prstGeom prst="rect">
                  <a:avLst/>
                </a:prstGeom>
              </p:spPr>
            </p:pic>
          </p:grpSp>
          <p:grpSp>
            <p:nvGrpSpPr>
              <p:cNvPr id="549" name="组合 337"/>
              <p:cNvGrpSpPr/>
              <p:nvPr/>
            </p:nvGrpSpPr>
            <p:grpSpPr>
              <a:xfrm>
                <a:off x="3849774" y="2460087"/>
                <a:ext cx="785510" cy="753918"/>
                <a:chOff x="9000618" y="4840610"/>
                <a:chExt cx="501013" cy="480863"/>
              </a:xfrm>
            </p:grpSpPr>
            <p:sp>
              <p:nvSpPr>
                <p:cNvPr id="1049491" name="矩形 346"/>
                <p:cNvSpPr/>
                <p:nvPr/>
              </p:nvSpPr>
              <p:spPr>
                <a:xfrm>
                  <a:off x="9144670" y="5104840"/>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30" name="图片 347"/>
                <p:cNvPicPr>
                  <a:picLocks noChangeAspect="1"/>
                </p:cNvPicPr>
                <p:nvPr/>
              </p:nvPicPr>
              <p:blipFill>
                <a:blip r:embed="rId13" cstate="print">
                  <a:duotone>
                    <a:schemeClr val="accent1">
                      <a:shade val="45000"/>
                      <a:satMod val="135000"/>
                    </a:schemeClr>
                    <a:prstClr val="white"/>
                  </a:duotone>
                </a:blip>
                <a:stretch>
                  <a:fillRect/>
                </a:stretch>
              </p:blipFill>
              <p:spPr>
                <a:xfrm>
                  <a:off x="9000618" y="4840610"/>
                  <a:ext cx="330614" cy="480863"/>
                </a:xfrm>
                <a:prstGeom prst="rect">
                  <a:avLst/>
                </a:prstGeom>
              </p:spPr>
            </p:pic>
          </p:grpSp>
          <p:grpSp>
            <p:nvGrpSpPr>
              <p:cNvPr id="550" name="组合 338"/>
              <p:cNvGrpSpPr/>
              <p:nvPr/>
            </p:nvGrpSpPr>
            <p:grpSpPr>
              <a:xfrm>
                <a:off x="2556293" y="2258560"/>
                <a:ext cx="1941822" cy="1610289"/>
                <a:chOff x="2896501" y="2613560"/>
                <a:chExt cx="1941822" cy="1610289"/>
              </a:xfrm>
            </p:grpSpPr>
            <p:sp>
              <p:nvSpPr>
                <p:cNvPr id="1049492" name="矩形 339"/>
                <p:cNvSpPr/>
                <p:nvPr/>
              </p:nvSpPr>
              <p:spPr>
                <a:xfrm>
                  <a:off x="3671245" y="3385476"/>
                  <a:ext cx="1003434" cy="6006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493" name="矩形 340"/>
                <p:cNvSpPr/>
                <p:nvPr/>
              </p:nvSpPr>
              <p:spPr>
                <a:xfrm>
                  <a:off x="4053813" y="3960750"/>
                  <a:ext cx="404801" cy="263099"/>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9494" name="矩形 341"/>
                <p:cNvSpPr/>
                <p:nvPr/>
              </p:nvSpPr>
              <p:spPr>
                <a:xfrm>
                  <a:off x="4433522" y="3778858"/>
                  <a:ext cx="404801" cy="3287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551" name="组合 342"/>
                <p:cNvGrpSpPr/>
                <p:nvPr/>
              </p:nvGrpSpPr>
              <p:grpSpPr>
                <a:xfrm>
                  <a:off x="2896501" y="2613560"/>
                  <a:ext cx="1573822" cy="1606905"/>
                  <a:chOff x="3652996" y="3012483"/>
                  <a:chExt cx="1573822" cy="1606905"/>
                </a:xfrm>
              </p:grpSpPr>
              <p:pic>
                <p:nvPicPr>
                  <p:cNvPr id="2097531" name="图片 343"/>
                  <p:cNvPicPr>
                    <a:picLocks noChangeAspect="1"/>
                  </p:cNvPicPr>
                  <p:nvPr/>
                </p:nvPicPr>
                <p:blipFill>
                  <a:blip r:embed="rId14"/>
                  <a:stretch>
                    <a:fillRect/>
                  </a:stretch>
                </p:blipFill>
                <p:spPr>
                  <a:xfrm>
                    <a:off x="3652996" y="3012483"/>
                    <a:ext cx="1397732" cy="1389600"/>
                  </a:xfrm>
                  <a:prstGeom prst="rect">
                    <a:avLst/>
                  </a:prstGeom>
                </p:spPr>
              </p:pic>
              <p:pic>
                <p:nvPicPr>
                  <p:cNvPr id="2097532" name="图片 344"/>
                  <p:cNvPicPr>
                    <a:picLocks noChangeAspect="1"/>
                  </p:cNvPicPr>
                  <p:nvPr/>
                </p:nvPicPr>
                <p:blipFill>
                  <a:blip r:embed="rId15"/>
                  <a:stretch>
                    <a:fillRect/>
                  </a:stretch>
                </p:blipFill>
                <p:spPr>
                  <a:xfrm>
                    <a:off x="4805213" y="3620217"/>
                    <a:ext cx="421605" cy="890811"/>
                  </a:xfrm>
                  <a:prstGeom prst="rect">
                    <a:avLst/>
                  </a:prstGeom>
                </p:spPr>
              </p:pic>
              <p:pic>
                <p:nvPicPr>
                  <p:cNvPr id="2097533" name="图片 345"/>
                  <p:cNvPicPr>
                    <a:picLocks noChangeAspect="1"/>
                  </p:cNvPicPr>
                  <p:nvPr/>
                </p:nvPicPr>
                <p:blipFill>
                  <a:blip r:embed="rId16"/>
                  <a:stretch>
                    <a:fillRect/>
                  </a:stretch>
                </p:blipFill>
                <p:spPr>
                  <a:xfrm>
                    <a:off x="4593162" y="4025873"/>
                    <a:ext cx="245364" cy="593515"/>
                  </a:xfrm>
                  <a:prstGeom prst="rect">
                    <a:avLst/>
                  </a:prstGeom>
                </p:spPr>
              </p:pic>
            </p:grpSp>
          </p:grpSp>
        </p:grpSp>
      </p:grpSp>
      <p:sp>
        <p:nvSpPr>
          <p:cNvPr id="1049495" name="Rounded Rectangle 47"/>
          <p:cNvSpPr/>
          <p:nvPr/>
        </p:nvSpPr>
        <p:spPr>
          <a:xfrm>
            <a:off x="5669705" y="6341677"/>
            <a:ext cx="825603" cy="270328"/>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IaaS</a:t>
            </a:r>
            <a:endParaRPr kumimoji="1" lang="zh-CN" altLang="en-US" sz="1600" dirty="0">
              <a:solidFill>
                <a:schemeClr val="bg1"/>
              </a:solidFill>
              <a:latin typeface="Microsoft YaHei" charset="-122"/>
              <a:ea typeface="Microsoft YaHei" charset="-122"/>
            </a:endParaRPr>
          </a:p>
        </p:txBody>
      </p:sp>
      <p:sp>
        <p:nvSpPr>
          <p:cNvPr id="1049496" name="Rounded Rectangle 47"/>
          <p:cNvSpPr/>
          <p:nvPr/>
        </p:nvSpPr>
        <p:spPr>
          <a:xfrm>
            <a:off x="5623015" y="5618155"/>
            <a:ext cx="940272" cy="265394"/>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grpSp>
        <p:nvGrpSpPr>
          <p:cNvPr id="552" name="组合 9"/>
          <p:cNvGrpSpPr/>
          <p:nvPr/>
        </p:nvGrpSpPr>
        <p:grpSpPr>
          <a:xfrm>
            <a:off x="5789854" y="3389886"/>
            <a:ext cx="766783" cy="989628"/>
            <a:chOff x="9426975" y="2840862"/>
            <a:chExt cx="837977" cy="1081513"/>
          </a:xfrm>
        </p:grpSpPr>
        <p:pic>
          <p:nvPicPr>
            <p:cNvPr id="2097534" name="图片 427"/>
            <p:cNvPicPr>
              <a:picLocks noChangeAspect="1"/>
            </p:cNvPicPr>
            <p:nvPr/>
          </p:nvPicPr>
          <p:blipFill>
            <a:blip r:embed="rId12">
              <a:alphaModFix amt="40000"/>
            </a:blip>
            <a:stretch>
              <a:fillRect/>
            </a:stretch>
          </p:blipFill>
          <p:spPr>
            <a:xfrm>
              <a:off x="9824540" y="2840862"/>
              <a:ext cx="440412" cy="842974"/>
            </a:xfrm>
            <a:prstGeom prst="rect">
              <a:avLst/>
            </a:prstGeom>
          </p:spPr>
        </p:pic>
        <p:pic>
          <p:nvPicPr>
            <p:cNvPr id="2097535" name="图片 428"/>
            <p:cNvPicPr>
              <a:picLocks noChangeAspect="1"/>
            </p:cNvPicPr>
            <p:nvPr/>
          </p:nvPicPr>
          <p:blipFill>
            <a:blip r:embed="rId12">
              <a:alphaModFix amt="60000"/>
            </a:blip>
            <a:stretch>
              <a:fillRect/>
            </a:stretch>
          </p:blipFill>
          <p:spPr>
            <a:xfrm>
              <a:off x="9605880" y="2950193"/>
              <a:ext cx="440412" cy="842974"/>
            </a:xfrm>
            <a:prstGeom prst="rect">
              <a:avLst/>
            </a:prstGeom>
          </p:spPr>
        </p:pic>
        <p:pic>
          <p:nvPicPr>
            <p:cNvPr id="2097536" name="图片 429"/>
            <p:cNvPicPr>
              <a:picLocks noChangeAspect="1"/>
            </p:cNvPicPr>
            <p:nvPr/>
          </p:nvPicPr>
          <p:blipFill>
            <a:blip r:embed="rId12"/>
            <a:stretch>
              <a:fillRect/>
            </a:stretch>
          </p:blipFill>
          <p:spPr>
            <a:xfrm>
              <a:off x="9426975" y="3079401"/>
              <a:ext cx="440412" cy="842974"/>
            </a:xfrm>
            <a:prstGeom prst="rect">
              <a:avLst/>
            </a:prstGeom>
          </p:spPr>
        </p:pic>
      </p:grpSp>
      <p:grpSp>
        <p:nvGrpSpPr>
          <p:cNvPr id="553" name="组合 435"/>
          <p:cNvGrpSpPr/>
          <p:nvPr/>
        </p:nvGrpSpPr>
        <p:grpSpPr>
          <a:xfrm>
            <a:off x="6655703" y="2912433"/>
            <a:ext cx="766783" cy="989628"/>
            <a:chOff x="9426975" y="2840862"/>
            <a:chExt cx="837977" cy="1081513"/>
          </a:xfrm>
        </p:grpSpPr>
        <p:pic>
          <p:nvPicPr>
            <p:cNvPr id="2097537" name="图片 437"/>
            <p:cNvPicPr>
              <a:picLocks noChangeAspect="1"/>
            </p:cNvPicPr>
            <p:nvPr/>
          </p:nvPicPr>
          <p:blipFill>
            <a:blip r:embed="rId12">
              <a:alphaModFix amt="40000"/>
            </a:blip>
            <a:stretch>
              <a:fillRect/>
            </a:stretch>
          </p:blipFill>
          <p:spPr>
            <a:xfrm>
              <a:off x="9824540" y="2840862"/>
              <a:ext cx="440412" cy="842974"/>
            </a:xfrm>
            <a:prstGeom prst="rect">
              <a:avLst/>
            </a:prstGeom>
          </p:spPr>
        </p:pic>
        <p:pic>
          <p:nvPicPr>
            <p:cNvPr id="2097538" name="图片 438"/>
            <p:cNvPicPr>
              <a:picLocks noChangeAspect="1"/>
            </p:cNvPicPr>
            <p:nvPr/>
          </p:nvPicPr>
          <p:blipFill>
            <a:blip r:embed="rId12">
              <a:alphaModFix amt="60000"/>
            </a:blip>
            <a:stretch>
              <a:fillRect/>
            </a:stretch>
          </p:blipFill>
          <p:spPr>
            <a:xfrm>
              <a:off x="9605880" y="2950193"/>
              <a:ext cx="440412" cy="842974"/>
            </a:xfrm>
            <a:prstGeom prst="rect">
              <a:avLst/>
            </a:prstGeom>
          </p:spPr>
        </p:pic>
        <p:pic>
          <p:nvPicPr>
            <p:cNvPr id="2097539" name="图片 439"/>
            <p:cNvPicPr>
              <a:picLocks noChangeAspect="1"/>
            </p:cNvPicPr>
            <p:nvPr/>
          </p:nvPicPr>
          <p:blipFill>
            <a:blip r:embed="rId12"/>
            <a:stretch>
              <a:fillRect/>
            </a:stretch>
          </p:blipFill>
          <p:spPr>
            <a:xfrm>
              <a:off x="9426975" y="3079401"/>
              <a:ext cx="440412" cy="842974"/>
            </a:xfrm>
            <a:prstGeom prst="rect">
              <a:avLst/>
            </a:prstGeom>
          </p:spPr>
        </p:pic>
      </p:grpSp>
      <p:grpSp>
        <p:nvGrpSpPr>
          <p:cNvPr id="554" name="组合 279"/>
          <p:cNvGrpSpPr/>
          <p:nvPr/>
        </p:nvGrpSpPr>
        <p:grpSpPr>
          <a:xfrm>
            <a:off x="5958057" y="2459455"/>
            <a:ext cx="721833" cy="690569"/>
            <a:chOff x="8334910" y="5173465"/>
            <a:chExt cx="503146" cy="481354"/>
          </a:xfrm>
        </p:grpSpPr>
        <p:sp>
          <p:nvSpPr>
            <p:cNvPr id="1049497" name="矩形 300"/>
            <p:cNvSpPr/>
            <p:nvPr/>
          </p:nvSpPr>
          <p:spPr>
            <a:xfrm>
              <a:off x="8481095" y="5438215"/>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40" name="图片 301"/>
            <p:cNvPicPr>
              <a:picLocks noChangeAspect="1"/>
            </p:cNvPicPr>
            <p:nvPr/>
          </p:nvPicPr>
          <p:blipFill>
            <a:blip r:embed="rId13" cstate="print">
              <a:duotone>
                <a:schemeClr val="accent1">
                  <a:shade val="45000"/>
                  <a:satMod val="135000"/>
                </a:schemeClr>
                <a:prstClr val="white"/>
              </a:duotone>
            </a:blip>
            <a:stretch>
              <a:fillRect/>
            </a:stretch>
          </p:blipFill>
          <p:spPr>
            <a:xfrm>
              <a:off x="8334910" y="5173465"/>
              <a:ext cx="330614" cy="480863"/>
            </a:xfrm>
            <a:prstGeom prst="rect">
              <a:avLst/>
            </a:prstGeom>
          </p:spPr>
        </p:pic>
      </p:grpSp>
      <p:grpSp>
        <p:nvGrpSpPr>
          <p:cNvPr id="555" name="组合 420"/>
          <p:cNvGrpSpPr/>
          <p:nvPr/>
        </p:nvGrpSpPr>
        <p:grpSpPr>
          <a:xfrm>
            <a:off x="5367935" y="2814031"/>
            <a:ext cx="718772" cy="689865"/>
            <a:chOff x="9069454" y="5504278"/>
            <a:chExt cx="501012" cy="480863"/>
          </a:xfrm>
        </p:grpSpPr>
        <p:sp>
          <p:nvSpPr>
            <p:cNvPr id="1049498" name="矩形 421"/>
            <p:cNvSpPr/>
            <p:nvPr/>
          </p:nvSpPr>
          <p:spPr>
            <a:xfrm>
              <a:off x="9213505" y="5768536"/>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41" name="图片 422"/>
            <p:cNvPicPr>
              <a:picLocks noChangeAspect="1"/>
            </p:cNvPicPr>
            <p:nvPr/>
          </p:nvPicPr>
          <p:blipFill>
            <a:blip r:embed="rId13" cstate="print">
              <a:duotone>
                <a:schemeClr val="accent1">
                  <a:shade val="45000"/>
                  <a:satMod val="135000"/>
                </a:schemeClr>
                <a:prstClr val="white"/>
              </a:duotone>
            </a:blip>
            <a:stretch>
              <a:fillRect/>
            </a:stretch>
          </p:blipFill>
          <p:spPr>
            <a:xfrm>
              <a:off x="9069454" y="5504278"/>
              <a:ext cx="330614" cy="480863"/>
            </a:xfrm>
            <a:prstGeom prst="rect">
              <a:avLst/>
            </a:prstGeom>
          </p:spPr>
        </p:pic>
      </p:grpSp>
      <p:grpSp>
        <p:nvGrpSpPr>
          <p:cNvPr id="556" name="组合 423"/>
          <p:cNvGrpSpPr/>
          <p:nvPr/>
        </p:nvGrpSpPr>
        <p:grpSpPr>
          <a:xfrm>
            <a:off x="4771216" y="3217286"/>
            <a:ext cx="718771" cy="689865"/>
            <a:chOff x="9069455" y="4808982"/>
            <a:chExt cx="501012" cy="480863"/>
          </a:xfrm>
        </p:grpSpPr>
        <p:sp>
          <p:nvSpPr>
            <p:cNvPr id="1049499" name="矩形 424"/>
            <p:cNvSpPr/>
            <p:nvPr/>
          </p:nvSpPr>
          <p:spPr>
            <a:xfrm>
              <a:off x="9213506" y="5073212"/>
              <a:ext cx="356961" cy="21660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542" name="图片 425"/>
            <p:cNvPicPr>
              <a:picLocks noChangeAspect="1"/>
            </p:cNvPicPr>
            <p:nvPr/>
          </p:nvPicPr>
          <p:blipFill>
            <a:blip r:embed="rId13" cstate="print">
              <a:duotone>
                <a:schemeClr val="accent1">
                  <a:shade val="45000"/>
                  <a:satMod val="135000"/>
                </a:schemeClr>
                <a:prstClr val="white"/>
              </a:duotone>
            </a:blip>
            <a:stretch>
              <a:fillRect/>
            </a:stretch>
          </p:blipFill>
          <p:spPr>
            <a:xfrm>
              <a:off x="9069455" y="4808982"/>
              <a:ext cx="330614" cy="480863"/>
            </a:xfrm>
            <a:prstGeom prst="rect">
              <a:avLst/>
            </a:prstGeom>
          </p:spPr>
        </p:pic>
      </p:grpSp>
      <p:sp>
        <p:nvSpPr>
          <p:cNvPr id="1049500" name="Rounded Rectangle 47"/>
          <p:cNvSpPr/>
          <p:nvPr/>
        </p:nvSpPr>
        <p:spPr>
          <a:xfrm>
            <a:off x="10424944" y="4666462"/>
            <a:ext cx="926475" cy="374865"/>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区块链</a:t>
            </a:r>
          </a:p>
        </p:txBody>
      </p:sp>
      <p:sp>
        <p:nvSpPr>
          <p:cNvPr id="1049501" name="Rounded Rectangle 47"/>
          <p:cNvSpPr/>
          <p:nvPr/>
        </p:nvSpPr>
        <p:spPr>
          <a:xfrm>
            <a:off x="10431425" y="4055987"/>
            <a:ext cx="1141449" cy="374865"/>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验证服务</a:t>
            </a:r>
          </a:p>
        </p:txBody>
      </p:sp>
      <p:sp>
        <p:nvSpPr>
          <p:cNvPr id="1049502" name="Rounded Rectangle 47"/>
          <p:cNvSpPr/>
          <p:nvPr/>
        </p:nvSpPr>
        <p:spPr>
          <a:xfrm>
            <a:off x="10431426" y="5277807"/>
            <a:ext cx="1141448" cy="374865"/>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数据中心</a:t>
            </a:r>
          </a:p>
        </p:txBody>
      </p:sp>
      <p:sp>
        <p:nvSpPr>
          <p:cNvPr id="1049503" name="Rounded Rectangle 47"/>
          <p:cNvSpPr/>
          <p:nvPr/>
        </p:nvSpPr>
        <p:spPr>
          <a:xfrm>
            <a:off x="861252" y="4738246"/>
            <a:ext cx="888815" cy="374865"/>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bg1"/>
                </a:solidFill>
                <a:latin typeface="Microsoft YaHei" charset="-122"/>
                <a:ea typeface="Microsoft YaHei" charset="-122"/>
              </a:rPr>
              <a:t>DASO</a:t>
            </a:r>
            <a:endParaRPr kumimoji="1" lang="zh-CN" altLang="en-US" sz="1600" dirty="0">
              <a:solidFill>
                <a:schemeClr val="bg1"/>
              </a:solidFill>
              <a:latin typeface="Microsoft YaHei" charset="-122"/>
              <a:ea typeface="Microsoft YaHei" charset="-122"/>
            </a:endParaRPr>
          </a:p>
        </p:txBody>
      </p:sp>
      <p:sp>
        <p:nvSpPr>
          <p:cNvPr id="1049505" name="Rounded Rectangle 47"/>
          <p:cNvSpPr/>
          <p:nvPr/>
        </p:nvSpPr>
        <p:spPr>
          <a:xfrm>
            <a:off x="635262" y="5348259"/>
            <a:ext cx="1110132" cy="374865"/>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数据中心</a:t>
            </a:r>
          </a:p>
        </p:txBody>
      </p:sp>
      <p:sp>
        <p:nvSpPr>
          <p:cNvPr id="1049430" name="文本框 136"/>
          <p:cNvSpPr txBox="1"/>
          <p:nvPr/>
        </p:nvSpPr>
        <p:spPr>
          <a:xfrm>
            <a:off x="2962978" y="-1095847"/>
            <a:ext cx="6784321" cy="896656"/>
          </a:xfrm>
          <a:prstGeom prst="rect">
            <a:avLst/>
          </a:prstGeom>
          <a:noFill/>
        </p:spPr>
        <p:txBody>
          <a:bodyPr wrap="square" rtlCol="0">
            <a:spAutoFit/>
          </a:bodyPr>
          <a:lstStyle/>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基于异构共识区块链搭建跨企业的联盟链，打造同行业持续免疫平台</a:t>
            </a:r>
            <a:endParaRPr lang="en-US" altLang="zh-CN" sz="1200" dirty="0">
              <a:solidFill>
                <a:schemeClr val="tx1">
                  <a:lumMod val="75000"/>
                  <a:lumOff val="25000"/>
                </a:schemeClr>
              </a:solidFill>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基于持续免疫技术，实现同行业内多方可信数据交换</a:t>
            </a:r>
            <a:endParaRPr lang="en-US" altLang="zh-CN" sz="1200" dirty="0">
              <a:solidFill>
                <a:schemeClr val="tx1">
                  <a:lumMod val="75000"/>
                  <a:lumOff val="25000"/>
                </a:schemeClr>
              </a:solidFill>
              <a:latin typeface="Microsoft YaHei" charset="-122"/>
              <a:ea typeface="Microsoft YaHei" charset="-122"/>
              <a:cs typeface="Microsoft YaHei" charset="-122"/>
            </a:endParaRPr>
          </a:p>
          <a:p>
            <a:pPr marL="285750" indent="-285750">
              <a:lnSpc>
                <a:spcPct val="150000"/>
              </a:lnSpc>
              <a:buFont typeface="Arial" charset="0"/>
              <a:buChar char="•"/>
            </a:pPr>
            <a:r>
              <a:rPr lang="zh-CN" altLang="en-US" sz="1200" dirty="0">
                <a:solidFill>
                  <a:schemeClr val="tx1">
                    <a:lumMod val="75000"/>
                    <a:lumOff val="25000"/>
                  </a:schemeClr>
                </a:solidFill>
                <a:latin typeface="Microsoft YaHei" charset="-122"/>
                <a:ea typeface="Microsoft YaHei" charset="-122"/>
                <a:cs typeface="Microsoft YaHei" charset="-122"/>
              </a:rPr>
              <a:t>适用场景：金融、政务、医疗的大数据</a:t>
            </a:r>
            <a:r>
              <a:rPr lang="en-US" altLang="zh-CN" sz="1200" dirty="0">
                <a:solidFill>
                  <a:schemeClr val="tx1">
                    <a:lumMod val="75000"/>
                    <a:lumOff val="25000"/>
                  </a:schemeClr>
                </a:solidFill>
                <a:latin typeface="Microsoft YaHei" charset="-122"/>
                <a:ea typeface="Microsoft YaHei" charset="-122"/>
                <a:cs typeface="Microsoft YaHei" charset="-122"/>
              </a:rPr>
              <a:t>/AI</a:t>
            </a:r>
            <a:r>
              <a:rPr lang="zh-CN" altLang="en-US" sz="1200" dirty="0">
                <a:solidFill>
                  <a:schemeClr val="tx1">
                    <a:lumMod val="75000"/>
                    <a:lumOff val="25000"/>
                  </a:schemeClr>
                </a:solidFill>
                <a:latin typeface="Microsoft YaHei" charset="-122"/>
                <a:ea typeface="Microsoft YaHei" charset="-122"/>
                <a:cs typeface="Microsoft YaHei" charset="-122"/>
              </a:rPr>
              <a:t>平台建设</a:t>
            </a:r>
            <a:endParaRPr lang="en-US" altLang="zh-CN" sz="1200" dirty="0">
              <a:solidFill>
                <a:schemeClr val="tx1">
                  <a:lumMod val="75000"/>
                  <a:lumOff val="25000"/>
                </a:schemeClr>
              </a:solidFill>
              <a:latin typeface="Microsoft YaHei" charset="-122"/>
              <a:ea typeface="Microsoft YaHei" charset="-122"/>
              <a:cs typeface="Microsoft YaHei" charset="-122"/>
            </a:endParaRPr>
          </a:p>
        </p:txBody>
      </p:sp>
      <p:sp>
        <p:nvSpPr>
          <p:cNvPr id="1049431" name="标题 1"/>
          <p:cNvSpPr>
            <a:spLocks noGrp="1"/>
          </p:cNvSpPr>
          <p:nvPr>
            <p:ph type="title"/>
          </p:nvPr>
        </p:nvSpPr>
        <p:spPr>
          <a:xfrm>
            <a:off x="155574" y="465137"/>
            <a:ext cx="11053616" cy="451580"/>
          </a:xfrm>
        </p:spPr>
        <p:txBody>
          <a:bodyPr/>
          <a:lstStyle/>
          <a:p>
            <a:r>
              <a:rPr kumimoji="1" lang="en" altLang="zh-CN" dirty="0"/>
              <a:t>G2.c</a:t>
            </a:r>
            <a:r>
              <a:rPr kumimoji="1" lang="zh-CN" altLang="en-US" dirty="0"/>
              <a:t> </a:t>
            </a:r>
            <a:r>
              <a:rPr kumimoji="1" lang="en-US" altLang="zh-CN" dirty="0"/>
              <a:t>DASO</a:t>
            </a:r>
            <a:r>
              <a:rPr kumimoji="1" lang="zh-CN" altLang="en-US" dirty="0"/>
              <a:t>驱动的</a:t>
            </a:r>
            <a:r>
              <a:rPr kumimoji="1" lang="en-US" altLang="zh-CN" dirty="0"/>
              <a:t>IaaS</a:t>
            </a:r>
            <a:r>
              <a:rPr kumimoji="1" lang="zh-CN" altLang="en-US" dirty="0"/>
              <a:t>：一套大型可信软件服务的通用基础支撑平台</a:t>
            </a:r>
          </a:p>
        </p:txBody>
      </p:sp>
      <p:cxnSp>
        <p:nvCxnSpPr>
          <p:cNvPr id="3145880" name="直线连接符 76"/>
          <p:cNvCxnSpPr>
            <a:cxnSpLocks/>
          </p:cNvCxnSpPr>
          <p:nvPr/>
        </p:nvCxnSpPr>
        <p:spPr>
          <a:xfrm flipV="1">
            <a:off x="4962046" y="3942963"/>
            <a:ext cx="0" cy="1153213"/>
          </a:xfrm>
          <a:prstGeom prst="line">
            <a:avLst/>
          </a:prstGeom>
          <a:noFill/>
          <a:ln w="117475" cap="sq">
            <a:gradFill flip="none" rotWithShape="1">
              <a:gsLst>
                <a:gs pos="0">
                  <a:srgbClr val="FF110F">
                    <a:alpha val="0"/>
                  </a:srgbClr>
                </a:gs>
                <a:gs pos="70000">
                  <a:srgbClr val="FB1C1A"/>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1" name="直线连接符 69"/>
          <p:cNvCxnSpPr>
            <a:cxnSpLocks/>
          </p:cNvCxnSpPr>
          <p:nvPr/>
        </p:nvCxnSpPr>
        <p:spPr>
          <a:xfrm>
            <a:off x="8603302" y="4470217"/>
            <a:ext cx="0" cy="747213"/>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2" name="直线连接符 72"/>
          <p:cNvCxnSpPr>
            <a:cxnSpLocks/>
          </p:cNvCxnSpPr>
          <p:nvPr/>
        </p:nvCxnSpPr>
        <p:spPr>
          <a:xfrm>
            <a:off x="3293429" y="4274595"/>
            <a:ext cx="1" cy="785100"/>
          </a:xfrm>
          <a:prstGeom prst="line">
            <a:avLst/>
          </a:prstGeom>
          <a:noFill/>
          <a:ln w="117475" cap="sq">
            <a:gradFill flip="none" rotWithShape="1">
              <a:gsLst>
                <a:gs pos="0">
                  <a:srgbClr val="FF110F">
                    <a:alpha val="0"/>
                  </a:srgbClr>
                </a:gs>
                <a:gs pos="70000">
                  <a:srgbClr val="FB1C1A"/>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4" name="直线连接符 110"/>
          <p:cNvCxnSpPr>
            <a:cxnSpLocks/>
          </p:cNvCxnSpPr>
          <p:nvPr/>
        </p:nvCxnSpPr>
        <p:spPr>
          <a:xfrm flipV="1">
            <a:off x="3338541" y="5139925"/>
            <a:ext cx="1572438" cy="13226"/>
          </a:xfrm>
          <a:prstGeom prst="line">
            <a:avLst/>
          </a:prstGeom>
          <a:noFill/>
          <a:ln w="117475" cap="sq">
            <a:gradFill flip="none" rotWithShape="1">
              <a:gsLst>
                <a:gs pos="0">
                  <a:srgbClr val="FB1C1A">
                    <a:alpha val="0"/>
                  </a:srgbClr>
                </a:gs>
                <a:gs pos="69000">
                  <a:srgbClr val="FB1C1A"/>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5" name="直线连接符 112"/>
          <p:cNvCxnSpPr>
            <a:cxnSpLocks/>
          </p:cNvCxnSpPr>
          <p:nvPr/>
        </p:nvCxnSpPr>
        <p:spPr>
          <a:xfrm>
            <a:off x="5128660" y="3348520"/>
            <a:ext cx="1472882" cy="0"/>
          </a:xfrm>
          <a:prstGeom prst="line">
            <a:avLst/>
          </a:prstGeom>
          <a:noFill/>
          <a:ln w="117475" cap="sq">
            <a:gradFill flip="none" rotWithShape="1">
              <a:gsLst>
                <a:gs pos="0">
                  <a:srgbClr val="FB1C1A">
                    <a:alpha val="0"/>
                  </a:srgbClr>
                </a:gs>
                <a:gs pos="69000">
                  <a:srgbClr val="FB1C1A"/>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6" name="直线连接符 68"/>
          <p:cNvCxnSpPr>
            <a:cxnSpLocks/>
          </p:cNvCxnSpPr>
          <p:nvPr/>
        </p:nvCxnSpPr>
        <p:spPr>
          <a:xfrm>
            <a:off x="8873733" y="3430972"/>
            <a:ext cx="0" cy="1125728"/>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7" name="直线连接符 70"/>
          <p:cNvCxnSpPr>
            <a:cxnSpLocks/>
          </p:cNvCxnSpPr>
          <p:nvPr/>
        </p:nvCxnSpPr>
        <p:spPr>
          <a:xfrm flipH="1" flipV="1">
            <a:off x="7054413" y="5114632"/>
            <a:ext cx="1796593" cy="15109"/>
          </a:xfrm>
          <a:prstGeom prst="line">
            <a:avLst/>
          </a:prstGeom>
          <a:noFill/>
          <a:ln w="117475"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888" name="直线连接符 75"/>
          <p:cNvCxnSpPr>
            <a:cxnSpLocks/>
          </p:cNvCxnSpPr>
          <p:nvPr/>
        </p:nvCxnSpPr>
        <p:spPr>
          <a:xfrm flipH="1" flipV="1">
            <a:off x="6855578" y="3835667"/>
            <a:ext cx="14993" cy="1404401"/>
          </a:xfrm>
          <a:prstGeom prst="line">
            <a:avLst/>
          </a:prstGeom>
          <a:noFill/>
          <a:ln w="117475" cap="sq">
            <a:gradFill flip="none" rotWithShape="1">
              <a:gsLst>
                <a:gs pos="0">
                  <a:srgbClr val="FFC000">
                    <a:alpha val="0"/>
                  </a:srgbClr>
                </a:gs>
                <a:gs pos="70000">
                  <a:srgbClr val="FFC000"/>
                </a:gs>
              </a:gsLst>
              <a:lin ang="540000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69" name="TextBox 268">
            <a:extLst>
              <a:ext uri="{FF2B5EF4-FFF2-40B4-BE49-F238E27FC236}">
                <a16:creationId xmlns:a16="http://schemas.microsoft.com/office/drawing/2014/main" xmlns="" id="{4C0D6B73-B1CF-D445-8594-0045A80BE0BC}"/>
              </a:ext>
            </a:extLst>
          </p:cNvPr>
          <p:cNvSpPr txBox="1"/>
          <p:nvPr/>
        </p:nvSpPr>
        <p:spPr>
          <a:xfrm>
            <a:off x="338835" y="993013"/>
            <a:ext cx="11544635" cy="1289905"/>
          </a:xfrm>
          <a:prstGeom prst="rect">
            <a:avLst/>
          </a:prstGeom>
          <a:noFill/>
        </p:spPr>
        <p:txBody>
          <a:bodyPr wrap="none" rtlCol="0">
            <a:spAutoFit/>
          </a:bodyPr>
          <a:lstStyle>
            <a:defPPr>
              <a:defRPr lang="zh-CN"/>
            </a:defPPr>
            <a:lvl1pPr marL="223838" indent="-223838">
              <a:lnSpc>
                <a:spcPct val="150000"/>
              </a:lnSpc>
              <a:buClr>
                <a:srgbClr val="2E97C5"/>
              </a:buClr>
              <a:buFont typeface="Wingdings" pitchFamily="2" charset="2"/>
              <a:buChar char="l"/>
              <a:defRPr kumimoji="1">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r>
              <a:rPr lang="zh-CN" altLang="en-US" dirty="0"/>
              <a:t>用</a:t>
            </a:r>
            <a:r>
              <a:rPr lang="en-US" altLang="zh-CN" dirty="0"/>
              <a:t>DASO</a:t>
            </a:r>
            <a:r>
              <a:rPr lang="zh-CN" altLang="en-US" dirty="0"/>
              <a:t>链构造（或改造）一个</a:t>
            </a:r>
            <a:r>
              <a:rPr lang="en-US" altLang="zh-CN" dirty="0"/>
              <a:t>IaaS</a:t>
            </a:r>
            <a:r>
              <a:rPr lang="zh-CN" altLang="en-US" dirty="0"/>
              <a:t>，实现</a:t>
            </a:r>
            <a:r>
              <a:rPr lang="en-GB" altLang="zh-CN" dirty="0"/>
              <a:t>Dev</a:t>
            </a:r>
            <a:r>
              <a:rPr lang="zh-CN" altLang="en-US" dirty="0"/>
              <a:t>、</a:t>
            </a:r>
            <a:r>
              <a:rPr lang="en-US" altLang="zh-CN" dirty="0"/>
              <a:t>AI</a:t>
            </a:r>
            <a:r>
              <a:rPr lang="zh-CN" altLang="en-US" dirty="0"/>
              <a:t>、</a:t>
            </a:r>
            <a:r>
              <a:rPr lang="en-US" altLang="zh-CN" dirty="0"/>
              <a:t>Sec</a:t>
            </a:r>
            <a:r>
              <a:rPr lang="zh-CN" altLang="en-US" dirty="0"/>
              <a:t>、</a:t>
            </a:r>
            <a:r>
              <a:rPr lang="en-US" altLang="zh-CN" dirty="0"/>
              <a:t>Ops</a:t>
            </a:r>
            <a:r>
              <a:rPr lang="zh-CN" altLang="en-US" dirty="0"/>
              <a:t>基础服务模块，在链上汇聚云主机的关键信息</a:t>
            </a:r>
            <a:endParaRPr lang="en-GB" altLang="zh-CN" dirty="0"/>
          </a:p>
          <a:p>
            <a:r>
              <a:rPr lang="zh-CN" altLang="en-US" dirty="0"/>
              <a:t>链入</a:t>
            </a:r>
            <a:r>
              <a:rPr lang="en-US" altLang="zh-CN" dirty="0"/>
              <a:t>IaaS</a:t>
            </a:r>
            <a:r>
              <a:rPr lang="zh-CN" altLang="en-US" dirty="0"/>
              <a:t>用户数据中心的</a:t>
            </a:r>
            <a:r>
              <a:rPr lang="en-US" altLang="zh-CN" dirty="0"/>
              <a:t>DASO</a:t>
            </a:r>
            <a:r>
              <a:rPr lang="zh-CN" altLang="en-US" dirty="0"/>
              <a:t>链，实现安全力模型的验证，让用户感知</a:t>
            </a:r>
            <a:r>
              <a:rPr lang="en-US" altLang="zh-CN" dirty="0"/>
              <a:t>IaaS</a:t>
            </a:r>
            <a:r>
              <a:rPr lang="zh-CN" altLang="en-US" dirty="0"/>
              <a:t>主机的有效安全状态</a:t>
            </a:r>
            <a:endParaRPr lang="en-GB" altLang="zh-CN" dirty="0"/>
          </a:p>
          <a:p>
            <a:r>
              <a:rPr lang="zh-CN" altLang="en-US" dirty="0"/>
              <a:t>构建云主机的数据可信处理合约，让用户有效绑定敏感数据与云主机的指定安全状态，构建数据处理安全感</a:t>
            </a:r>
            <a:endParaRPr lang="en-US" dirty="0"/>
          </a:p>
        </p:txBody>
      </p:sp>
      <p:grpSp>
        <p:nvGrpSpPr>
          <p:cNvPr id="271" name="组合 314">
            <a:extLst>
              <a:ext uri="{FF2B5EF4-FFF2-40B4-BE49-F238E27FC236}">
                <a16:creationId xmlns:a16="http://schemas.microsoft.com/office/drawing/2014/main" xmlns="" id="{DC92DC67-F9B3-AC48-A4AD-CD69DB246559}"/>
              </a:ext>
            </a:extLst>
          </p:cNvPr>
          <p:cNvGrpSpPr/>
          <p:nvPr/>
        </p:nvGrpSpPr>
        <p:grpSpPr>
          <a:xfrm flipH="1">
            <a:off x="1394098" y="4188963"/>
            <a:ext cx="580597" cy="85632"/>
            <a:chOff x="9474973" y="4081577"/>
            <a:chExt cx="634504" cy="93583"/>
          </a:xfrm>
        </p:grpSpPr>
        <p:cxnSp>
          <p:nvCxnSpPr>
            <p:cNvPr id="272" name="Straight Connector 11">
              <a:extLst>
                <a:ext uri="{FF2B5EF4-FFF2-40B4-BE49-F238E27FC236}">
                  <a16:creationId xmlns:a16="http://schemas.microsoft.com/office/drawing/2014/main" xmlns="" id="{7404E38B-FF2F-E64F-A81C-0856F69C1F39}"/>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73" name="Oval 12">
              <a:extLst>
                <a:ext uri="{FF2B5EF4-FFF2-40B4-BE49-F238E27FC236}">
                  <a16:creationId xmlns:a16="http://schemas.microsoft.com/office/drawing/2014/main" xmlns="" id="{08875256-9358-5D45-B120-3621F9A27CF9}"/>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049452" name="Rounded Rectangle 47"/>
          <p:cNvSpPr/>
          <p:nvPr/>
        </p:nvSpPr>
        <p:spPr>
          <a:xfrm>
            <a:off x="1043220" y="4083238"/>
            <a:ext cx="701755" cy="305259"/>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en-US" altLang="zh-CN" sz="1600" dirty="0">
                <a:solidFill>
                  <a:schemeClr val="bg1"/>
                </a:solidFill>
                <a:latin typeface="Microsoft YaHei" charset="-122"/>
                <a:ea typeface="Microsoft YaHei" charset="-122"/>
              </a:rPr>
              <a:t>App</a:t>
            </a:r>
            <a:endParaRPr kumimoji="1" lang="zh-CN" altLang="en-US" sz="1600" dirty="0">
              <a:solidFill>
                <a:schemeClr val="bg1"/>
              </a:solidFill>
              <a:latin typeface="Microsoft YaHei" charset="-122"/>
              <a:ea typeface="Microsoft YaHei" charset="-122"/>
            </a:endParaRPr>
          </a:p>
        </p:txBody>
      </p:sp>
      <p:grpSp>
        <p:nvGrpSpPr>
          <p:cNvPr id="274" name="组合 302">
            <a:extLst>
              <a:ext uri="{FF2B5EF4-FFF2-40B4-BE49-F238E27FC236}">
                <a16:creationId xmlns:a16="http://schemas.microsoft.com/office/drawing/2014/main" xmlns="" id="{88C96242-0BF7-874A-88A8-E27B1839CC6C}"/>
              </a:ext>
            </a:extLst>
          </p:cNvPr>
          <p:cNvGrpSpPr/>
          <p:nvPr/>
        </p:nvGrpSpPr>
        <p:grpSpPr>
          <a:xfrm>
            <a:off x="10192026" y="3535572"/>
            <a:ext cx="580597" cy="85632"/>
            <a:chOff x="9474973" y="4081577"/>
            <a:chExt cx="634504" cy="93583"/>
          </a:xfrm>
        </p:grpSpPr>
        <p:cxnSp>
          <p:nvCxnSpPr>
            <p:cNvPr id="275" name="Straight Connector 11">
              <a:extLst>
                <a:ext uri="{FF2B5EF4-FFF2-40B4-BE49-F238E27FC236}">
                  <a16:creationId xmlns:a16="http://schemas.microsoft.com/office/drawing/2014/main" xmlns="" id="{DF0562E5-41DF-D74A-B168-283F10BC2A03}"/>
                </a:ext>
              </a:extLst>
            </p:cNvPr>
            <p:cNvCxnSpPr>
              <a:cxnSpLocks/>
            </p:cNvCxnSpPr>
            <p:nvPr/>
          </p:nvCxnSpPr>
          <p:spPr>
            <a:xfrm flipH="1">
              <a:off x="9568556" y="4128981"/>
              <a:ext cx="540921" cy="0"/>
            </a:xfrm>
            <a:prstGeom prst="line">
              <a:avLst/>
            </a:prstGeom>
            <a:ln w="12700">
              <a:solidFill>
                <a:schemeClr val="tx2">
                  <a:lumMod val="50000"/>
                  <a:alpha val="39000"/>
                </a:schemeClr>
              </a:solidFill>
              <a:prstDash val="dash"/>
            </a:ln>
          </p:spPr>
          <p:style>
            <a:lnRef idx="1">
              <a:schemeClr val="accent1"/>
            </a:lnRef>
            <a:fillRef idx="0">
              <a:schemeClr val="accent1"/>
            </a:fillRef>
            <a:effectRef idx="0">
              <a:schemeClr val="accent1"/>
            </a:effectRef>
            <a:fontRef idx="minor">
              <a:schemeClr val="tx1"/>
            </a:fontRef>
          </p:style>
        </p:cxnSp>
        <p:sp>
          <p:nvSpPr>
            <p:cNvPr id="276" name="Oval 12">
              <a:extLst>
                <a:ext uri="{FF2B5EF4-FFF2-40B4-BE49-F238E27FC236}">
                  <a16:creationId xmlns:a16="http://schemas.microsoft.com/office/drawing/2014/main" xmlns="" id="{1E941F60-E565-D74F-80D0-294A5452187B}"/>
                </a:ext>
              </a:extLst>
            </p:cNvPr>
            <p:cNvSpPr/>
            <p:nvPr/>
          </p:nvSpPr>
          <p:spPr>
            <a:xfrm>
              <a:off x="9474973" y="408157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049451" name="Rounded Rectangle 47"/>
          <p:cNvSpPr/>
          <p:nvPr/>
        </p:nvSpPr>
        <p:spPr>
          <a:xfrm>
            <a:off x="10429302" y="3400697"/>
            <a:ext cx="762433" cy="359381"/>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3" lvl="2" algn="ctr"/>
            <a:r>
              <a:rPr kumimoji="1" lang="zh-CN" altLang="en-US" sz="1600" dirty="0">
                <a:solidFill>
                  <a:schemeClr val="bg1"/>
                </a:solidFill>
                <a:latin typeface="Microsoft YaHei" charset="-122"/>
                <a:ea typeface="Microsoft YaHei" charset="-122"/>
              </a:rPr>
              <a:t>数据</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45886"/>
                                        </p:tgtEl>
                                        <p:attrNameLst>
                                          <p:attrName>style.visibility</p:attrName>
                                        </p:attrNameLst>
                                      </p:cBhvr>
                                      <p:to>
                                        <p:strVal val="visible"/>
                                      </p:to>
                                    </p:set>
                                    <p:animEffect transition="in" filter="wipe(up)">
                                      <p:cBhvr>
                                        <p:cTn id="7" dur="800"/>
                                        <p:tgtEl>
                                          <p:spTgt spid="3145886"/>
                                        </p:tgtEl>
                                      </p:cBhvr>
                                    </p:animEffect>
                                  </p:childTnLst>
                                </p:cTn>
                              </p:par>
                              <p:par>
                                <p:cTn id="8" presetID="22" presetClass="entr" presetSubtype="1" fill="hold" nodeType="withEffect">
                                  <p:stCondLst>
                                    <p:cond delay="250"/>
                                  </p:stCondLst>
                                  <p:childTnLst>
                                    <p:set>
                                      <p:cBhvr>
                                        <p:cTn id="9" dur="1" fill="hold">
                                          <p:stCondLst>
                                            <p:cond delay="0"/>
                                          </p:stCondLst>
                                        </p:cTn>
                                        <p:tgtEl>
                                          <p:spTgt spid="3145881"/>
                                        </p:tgtEl>
                                        <p:attrNameLst>
                                          <p:attrName>style.visibility</p:attrName>
                                        </p:attrNameLst>
                                      </p:cBhvr>
                                      <p:to>
                                        <p:strVal val="visible"/>
                                      </p:to>
                                    </p:set>
                                    <p:animEffect transition="in" filter="wipe(up)">
                                      <p:cBhvr>
                                        <p:cTn id="10" dur="800"/>
                                        <p:tgtEl>
                                          <p:spTgt spid="3145881"/>
                                        </p:tgtEl>
                                      </p:cBhvr>
                                    </p:animEffect>
                                  </p:childTnLst>
                                </p:cTn>
                              </p:par>
                              <p:par>
                                <p:cTn id="11" presetID="22" presetClass="entr" presetSubtype="2" fill="hold" nodeType="withEffect">
                                  <p:stCondLst>
                                    <p:cond delay="500"/>
                                  </p:stCondLst>
                                  <p:childTnLst>
                                    <p:set>
                                      <p:cBhvr>
                                        <p:cTn id="12" dur="1" fill="hold">
                                          <p:stCondLst>
                                            <p:cond delay="0"/>
                                          </p:stCondLst>
                                        </p:cTn>
                                        <p:tgtEl>
                                          <p:spTgt spid="3145887"/>
                                        </p:tgtEl>
                                        <p:attrNameLst>
                                          <p:attrName>style.visibility</p:attrName>
                                        </p:attrNameLst>
                                      </p:cBhvr>
                                      <p:to>
                                        <p:strVal val="visible"/>
                                      </p:to>
                                    </p:set>
                                    <p:animEffect transition="in" filter="wipe(right)">
                                      <p:cBhvr>
                                        <p:cTn id="13" dur="800"/>
                                        <p:tgtEl>
                                          <p:spTgt spid="3145887"/>
                                        </p:tgtEl>
                                      </p:cBhvr>
                                    </p:animEffect>
                                  </p:childTnLst>
                                </p:cTn>
                              </p:par>
                              <p:par>
                                <p:cTn id="14" presetID="22" presetClass="entr" presetSubtype="4" fill="hold" nodeType="withEffect">
                                  <p:stCondLst>
                                    <p:cond delay="750"/>
                                  </p:stCondLst>
                                  <p:childTnLst>
                                    <p:set>
                                      <p:cBhvr>
                                        <p:cTn id="15" dur="1" fill="hold">
                                          <p:stCondLst>
                                            <p:cond delay="0"/>
                                          </p:stCondLst>
                                        </p:cTn>
                                        <p:tgtEl>
                                          <p:spTgt spid="3145888"/>
                                        </p:tgtEl>
                                        <p:attrNameLst>
                                          <p:attrName>style.visibility</p:attrName>
                                        </p:attrNameLst>
                                      </p:cBhvr>
                                      <p:to>
                                        <p:strVal val="visible"/>
                                      </p:to>
                                    </p:set>
                                    <p:animEffect transition="in" filter="wipe(down)">
                                      <p:cBhvr>
                                        <p:cTn id="16" dur="800"/>
                                        <p:tgtEl>
                                          <p:spTgt spid="31458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145882"/>
                                        </p:tgtEl>
                                        <p:attrNameLst>
                                          <p:attrName>style.visibility</p:attrName>
                                        </p:attrNameLst>
                                      </p:cBhvr>
                                      <p:to>
                                        <p:strVal val="visible"/>
                                      </p:to>
                                    </p:set>
                                    <p:animEffect transition="in" filter="wipe(up)">
                                      <p:cBhvr>
                                        <p:cTn id="21" dur="800"/>
                                        <p:tgtEl>
                                          <p:spTgt spid="3145882"/>
                                        </p:tgtEl>
                                      </p:cBhvr>
                                    </p:animEffect>
                                  </p:childTnLst>
                                </p:cTn>
                              </p:par>
                              <p:par>
                                <p:cTn id="22" presetID="22" presetClass="entr" presetSubtype="8" fill="hold" nodeType="withEffect">
                                  <p:stCondLst>
                                    <p:cond delay="250"/>
                                  </p:stCondLst>
                                  <p:childTnLst>
                                    <p:set>
                                      <p:cBhvr>
                                        <p:cTn id="23" dur="1" fill="hold">
                                          <p:stCondLst>
                                            <p:cond delay="0"/>
                                          </p:stCondLst>
                                        </p:cTn>
                                        <p:tgtEl>
                                          <p:spTgt spid="3145884"/>
                                        </p:tgtEl>
                                        <p:attrNameLst>
                                          <p:attrName>style.visibility</p:attrName>
                                        </p:attrNameLst>
                                      </p:cBhvr>
                                      <p:to>
                                        <p:strVal val="visible"/>
                                      </p:to>
                                    </p:set>
                                    <p:animEffect transition="in" filter="wipe(left)">
                                      <p:cBhvr>
                                        <p:cTn id="24" dur="800"/>
                                        <p:tgtEl>
                                          <p:spTgt spid="3145884"/>
                                        </p:tgtEl>
                                      </p:cBhvr>
                                    </p:animEffect>
                                  </p:childTnLst>
                                </p:cTn>
                              </p:par>
                              <p:par>
                                <p:cTn id="25" presetID="22" presetClass="entr" presetSubtype="4" fill="hold" nodeType="withEffect">
                                  <p:stCondLst>
                                    <p:cond delay="500"/>
                                  </p:stCondLst>
                                  <p:childTnLst>
                                    <p:set>
                                      <p:cBhvr>
                                        <p:cTn id="26" dur="1" fill="hold">
                                          <p:stCondLst>
                                            <p:cond delay="0"/>
                                          </p:stCondLst>
                                        </p:cTn>
                                        <p:tgtEl>
                                          <p:spTgt spid="3145880"/>
                                        </p:tgtEl>
                                        <p:attrNameLst>
                                          <p:attrName>style.visibility</p:attrName>
                                        </p:attrNameLst>
                                      </p:cBhvr>
                                      <p:to>
                                        <p:strVal val="visible"/>
                                      </p:to>
                                    </p:set>
                                    <p:animEffect transition="in" filter="wipe(down)">
                                      <p:cBhvr>
                                        <p:cTn id="27" dur="800"/>
                                        <p:tgtEl>
                                          <p:spTgt spid="3145880"/>
                                        </p:tgtEl>
                                      </p:cBhvr>
                                    </p:animEffect>
                                  </p:childTnLst>
                                </p:cTn>
                              </p:par>
                              <p:par>
                                <p:cTn id="28" presetID="22" presetClass="entr" presetSubtype="8" fill="hold" nodeType="withEffect">
                                  <p:stCondLst>
                                    <p:cond delay="750"/>
                                  </p:stCondLst>
                                  <p:childTnLst>
                                    <p:set>
                                      <p:cBhvr>
                                        <p:cTn id="29" dur="1" fill="hold">
                                          <p:stCondLst>
                                            <p:cond delay="0"/>
                                          </p:stCondLst>
                                        </p:cTn>
                                        <p:tgtEl>
                                          <p:spTgt spid="3145885"/>
                                        </p:tgtEl>
                                        <p:attrNameLst>
                                          <p:attrName>style.visibility</p:attrName>
                                        </p:attrNameLst>
                                      </p:cBhvr>
                                      <p:to>
                                        <p:strVal val="visible"/>
                                      </p:to>
                                    </p:set>
                                    <p:animEffect transition="in" filter="wipe(left)">
                                      <p:cBhvr>
                                        <p:cTn id="30" dur="800"/>
                                        <p:tgtEl>
                                          <p:spTgt spid="3145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9EDD7D7-7C64-794A-89B5-5067CABB8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1382" y="4623894"/>
            <a:ext cx="1631257" cy="2209612"/>
          </a:xfrm>
          <a:prstGeom prst="rect">
            <a:avLst/>
          </a:prstGeom>
        </p:spPr>
      </p:pic>
      <p:sp>
        <p:nvSpPr>
          <p:cNvPr id="1049540" name="标题 1"/>
          <p:cNvSpPr>
            <a:spLocks noGrp="1"/>
          </p:cNvSpPr>
          <p:nvPr>
            <p:ph type="title"/>
          </p:nvPr>
        </p:nvSpPr>
        <p:spPr>
          <a:xfrm>
            <a:off x="155575" y="465136"/>
            <a:ext cx="10805650" cy="398463"/>
          </a:xfrm>
        </p:spPr>
        <p:txBody>
          <a:bodyPr/>
          <a:lstStyle/>
          <a:p>
            <a:r>
              <a:rPr kumimoji="1" lang="en" altLang="zh-CN" dirty="0"/>
              <a:t>G3 </a:t>
            </a:r>
            <a:r>
              <a:rPr kumimoji="1" lang="en-US" altLang="zh-CN" dirty="0"/>
              <a:t>DASO</a:t>
            </a:r>
            <a:r>
              <a:rPr kumimoji="1" lang="zh-CN" altLang="en-US" dirty="0"/>
              <a:t>驱动的普世计算：链接各行业的数据中心、</a:t>
            </a:r>
            <a:r>
              <a:rPr kumimoji="1" lang="en-US" altLang="zh-CN" dirty="0"/>
              <a:t>SaaS</a:t>
            </a:r>
            <a:r>
              <a:rPr kumimoji="1" lang="zh-CN" altLang="en-US" dirty="0"/>
              <a:t>、</a:t>
            </a:r>
            <a:r>
              <a:rPr kumimoji="1" lang="en-US" altLang="zh-CN" dirty="0"/>
              <a:t>PaaS</a:t>
            </a:r>
            <a:r>
              <a:rPr kumimoji="1" lang="zh-CN" altLang="en-US" dirty="0"/>
              <a:t>、</a:t>
            </a:r>
            <a:r>
              <a:rPr kumimoji="1" lang="en-US" altLang="zh-CN" dirty="0"/>
              <a:t>IaaS</a:t>
            </a:r>
            <a:r>
              <a:rPr kumimoji="1" lang="zh-CN" altLang="en-US" dirty="0"/>
              <a:t>，连通价值激励机制</a:t>
            </a:r>
          </a:p>
        </p:txBody>
      </p:sp>
      <p:pic>
        <p:nvPicPr>
          <p:cNvPr id="5" name="Picture 4">
            <a:extLst>
              <a:ext uri="{FF2B5EF4-FFF2-40B4-BE49-F238E27FC236}">
                <a16:creationId xmlns:a16="http://schemas.microsoft.com/office/drawing/2014/main" xmlns="" id="{5D0AE2BC-35F3-894F-A5B7-D90507B51C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8" y="2179080"/>
            <a:ext cx="1743428" cy="2257165"/>
          </a:xfrm>
          <a:prstGeom prst="rect">
            <a:avLst/>
          </a:prstGeom>
        </p:spPr>
      </p:pic>
      <p:pic>
        <p:nvPicPr>
          <p:cNvPr id="7" name="Picture 6">
            <a:extLst>
              <a:ext uri="{FF2B5EF4-FFF2-40B4-BE49-F238E27FC236}">
                <a16:creationId xmlns:a16="http://schemas.microsoft.com/office/drawing/2014/main" xmlns="" id="{EBC75958-73E3-6546-9DD9-012F26AB09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6746" y="2387206"/>
            <a:ext cx="1540531" cy="2086719"/>
          </a:xfrm>
          <a:prstGeom prst="rect">
            <a:avLst/>
          </a:prstGeom>
        </p:spPr>
      </p:pic>
      <p:pic>
        <p:nvPicPr>
          <p:cNvPr id="13" name="Picture 12">
            <a:extLst>
              <a:ext uri="{FF2B5EF4-FFF2-40B4-BE49-F238E27FC236}">
                <a16:creationId xmlns:a16="http://schemas.microsoft.com/office/drawing/2014/main" xmlns="" id="{8D995A43-C83E-034E-B8ED-1E42B35BAF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8294" y="2216772"/>
            <a:ext cx="1381016" cy="2349018"/>
          </a:xfrm>
          <a:prstGeom prst="rect">
            <a:avLst/>
          </a:prstGeom>
        </p:spPr>
      </p:pic>
      <p:pic>
        <p:nvPicPr>
          <p:cNvPr id="14" name="Picture 13">
            <a:extLst>
              <a:ext uri="{FF2B5EF4-FFF2-40B4-BE49-F238E27FC236}">
                <a16:creationId xmlns:a16="http://schemas.microsoft.com/office/drawing/2014/main" xmlns="" id="{4C15FEF5-7A6E-994A-89ED-6B78DDB1EE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4742" y="4592693"/>
            <a:ext cx="1716964" cy="2222903"/>
          </a:xfrm>
          <a:prstGeom prst="rect">
            <a:avLst/>
          </a:prstGeom>
        </p:spPr>
      </p:pic>
      <p:sp>
        <p:nvSpPr>
          <p:cNvPr id="10" name="TextBox 9">
            <a:extLst>
              <a:ext uri="{FF2B5EF4-FFF2-40B4-BE49-F238E27FC236}">
                <a16:creationId xmlns:a16="http://schemas.microsoft.com/office/drawing/2014/main" xmlns="" id="{CCD7B3A5-BF9D-BE4F-8761-7FB7455F9CC9}"/>
              </a:ext>
            </a:extLst>
          </p:cNvPr>
          <p:cNvSpPr txBox="1"/>
          <p:nvPr/>
        </p:nvSpPr>
        <p:spPr>
          <a:xfrm>
            <a:off x="489217" y="904355"/>
            <a:ext cx="8452442" cy="1289905"/>
          </a:xfrm>
          <a:prstGeom prst="rect">
            <a:avLst/>
          </a:prstGeom>
          <a:noFill/>
        </p:spPr>
        <p:txBody>
          <a:bodyPr wrap="none" rtlCol="0">
            <a:spAutoFit/>
          </a:bodyPr>
          <a:lstStyle>
            <a:defPPr>
              <a:defRPr lang="zh-CN"/>
            </a:defPPr>
            <a:lvl1pPr marL="223838" indent="-223838">
              <a:lnSpc>
                <a:spcPct val="150000"/>
              </a:lnSpc>
              <a:buClr>
                <a:srgbClr val="2E97C5"/>
              </a:buClr>
              <a:buFont typeface="Wingdings" pitchFamily="2" charset="2"/>
              <a:buChar char="l"/>
              <a:defRPr kumimoji="1">
                <a:solidFill>
                  <a:schemeClr val="tx1">
                    <a:lumMod val="75000"/>
                    <a:lumOff val="25000"/>
                  </a:schemeClr>
                </a:solidFill>
                <a:latin typeface="Microsoft YaHei" panose="020B0503020204020204" pitchFamily="34" charset="-122"/>
                <a:ea typeface="Microsoft YaHei" panose="020B0503020204020204" pitchFamily="34" charset="-122"/>
              </a:defRPr>
            </a:lvl1pPr>
          </a:lstStyle>
          <a:p>
            <a:r>
              <a:rPr lang="zh-CN" altLang="en-US" dirty="0"/>
              <a:t>实现各</a:t>
            </a:r>
            <a:r>
              <a:rPr lang="en-US" altLang="zh-CN" dirty="0"/>
              <a:t>DASO</a:t>
            </a:r>
            <a:r>
              <a:rPr lang="zh-CN" altLang="en-US" dirty="0"/>
              <a:t>联盟链之间信息互通，安全互证，构建跨区域的可信数据交换协议</a:t>
            </a:r>
            <a:endParaRPr lang="en-GB" altLang="zh-CN" dirty="0"/>
          </a:p>
          <a:p>
            <a:r>
              <a:rPr lang="zh-CN" altLang="en-US" dirty="0"/>
              <a:t>引入金融机构，实现价值激励模型，驱动全社区健康向上发展</a:t>
            </a:r>
            <a:endParaRPr lang="en-GB" altLang="zh-CN" dirty="0"/>
          </a:p>
          <a:p>
            <a:r>
              <a:rPr lang="zh-CN" altLang="en-US" dirty="0"/>
              <a:t>引入监管机构，与担保赔付模型，保障最终用户利益</a:t>
            </a:r>
            <a:endParaRPr lang="en-US" dirty="0"/>
          </a:p>
        </p:txBody>
      </p:sp>
      <p:grpSp>
        <p:nvGrpSpPr>
          <p:cNvPr id="124" name="组合 123">
            <a:extLst>
              <a:ext uri="{FF2B5EF4-FFF2-40B4-BE49-F238E27FC236}">
                <a16:creationId xmlns:a16="http://schemas.microsoft.com/office/drawing/2014/main" xmlns="" id="{CF447C1E-7D01-6F4E-A6F6-A7F2DF26E0C1}"/>
              </a:ext>
            </a:extLst>
          </p:cNvPr>
          <p:cNvGrpSpPr/>
          <p:nvPr/>
        </p:nvGrpSpPr>
        <p:grpSpPr>
          <a:xfrm>
            <a:off x="3609746" y="4892076"/>
            <a:ext cx="1607605" cy="1813983"/>
            <a:chOff x="4439244" y="4892076"/>
            <a:chExt cx="1607605" cy="1813983"/>
          </a:xfrm>
        </p:grpSpPr>
        <p:grpSp>
          <p:nvGrpSpPr>
            <p:cNvPr id="23" name="组合 22">
              <a:extLst>
                <a:ext uri="{FF2B5EF4-FFF2-40B4-BE49-F238E27FC236}">
                  <a16:creationId xmlns:a16="http://schemas.microsoft.com/office/drawing/2014/main" xmlns="" id="{5033C290-7DD7-FD49-A572-C1302A82B9ED}"/>
                </a:ext>
              </a:extLst>
            </p:cNvPr>
            <p:cNvGrpSpPr/>
            <p:nvPr/>
          </p:nvGrpSpPr>
          <p:grpSpPr>
            <a:xfrm>
              <a:off x="4439244" y="5032868"/>
              <a:ext cx="1605140" cy="1673191"/>
              <a:chOff x="3854691" y="3632614"/>
              <a:chExt cx="3182440" cy="3317361"/>
            </a:xfrm>
          </p:grpSpPr>
          <p:grpSp>
            <p:nvGrpSpPr>
              <p:cNvPr id="24" name="组合 132">
                <a:extLst>
                  <a:ext uri="{FF2B5EF4-FFF2-40B4-BE49-F238E27FC236}">
                    <a16:creationId xmlns:a16="http://schemas.microsoft.com/office/drawing/2014/main" xmlns="" id="{B5EEA430-2177-154A-9318-E4CF11524994}"/>
                  </a:ext>
                </a:extLst>
              </p:cNvPr>
              <p:cNvGrpSpPr/>
              <p:nvPr/>
            </p:nvGrpSpPr>
            <p:grpSpPr>
              <a:xfrm>
                <a:off x="3854691" y="4780189"/>
                <a:ext cx="3172100" cy="2059437"/>
                <a:chOff x="6113870" y="-486819"/>
                <a:chExt cx="3466623" cy="2250650"/>
              </a:xfrm>
            </p:grpSpPr>
            <p:pic>
              <p:nvPicPr>
                <p:cNvPr id="25" name="图片 133">
                  <a:extLst>
                    <a:ext uri="{FF2B5EF4-FFF2-40B4-BE49-F238E27FC236}">
                      <a16:creationId xmlns:a16="http://schemas.microsoft.com/office/drawing/2014/main" xmlns="" id="{FDF6A793-B12C-3946-825E-65758E2B8726}"/>
                    </a:ext>
                  </a:extLst>
                </p:cNvPr>
                <p:cNvPicPr>
                  <a:picLocks noChangeAspect="1"/>
                </p:cNvPicPr>
                <p:nvPr/>
              </p:nvPicPr>
              <p:blipFill>
                <a:blip r:embed="rId8"/>
                <a:stretch>
                  <a:fillRect/>
                </a:stretch>
              </p:blipFill>
              <p:spPr>
                <a:xfrm>
                  <a:off x="6113870" y="-363182"/>
                  <a:ext cx="3466623" cy="2127013"/>
                </a:xfrm>
                <a:prstGeom prst="rect">
                  <a:avLst/>
                </a:prstGeom>
              </p:spPr>
            </p:pic>
            <p:grpSp>
              <p:nvGrpSpPr>
                <p:cNvPr id="26" name="组合 134">
                  <a:extLst>
                    <a:ext uri="{FF2B5EF4-FFF2-40B4-BE49-F238E27FC236}">
                      <a16:creationId xmlns:a16="http://schemas.microsoft.com/office/drawing/2014/main" xmlns="" id="{E093ACA9-82A9-8049-9A6E-F96486B06870}"/>
                    </a:ext>
                  </a:extLst>
                </p:cNvPr>
                <p:cNvGrpSpPr/>
                <p:nvPr/>
              </p:nvGrpSpPr>
              <p:grpSpPr>
                <a:xfrm>
                  <a:off x="6514105" y="-82309"/>
                  <a:ext cx="2559382" cy="1457006"/>
                  <a:chOff x="6514106" y="-82309"/>
                  <a:chExt cx="2559382" cy="1457006"/>
                </a:xfrm>
              </p:grpSpPr>
              <p:sp>
                <p:nvSpPr>
                  <p:cNvPr id="52" name="椭圆 104">
                    <a:extLst>
                      <a:ext uri="{FF2B5EF4-FFF2-40B4-BE49-F238E27FC236}">
                        <a16:creationId xmlns:a16="http://schemas.microsoft.com/office/drawing/2014/main" xmlns="" id="{C054877A-88C3-0245-8D9B-2F556326EF89}"/>
                      </a:ext>
                    </a:extLst>
                  </p:cNvPr>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线连接符 161">
                    <a:extLst>
                      <a:ext uri="{FF2B5EF4-FFF2-40B4-BE49-F238E27FC236}">
                        <a16:creationId xmlns:a16="http://schemas.microsoft.com/office/drawing/2014/main" xmlns="" id="{2700BB75-B466-504D-99A7-FA8523E31EDD}"/>
                      </a:ext>
                    </a:extLst>
                  </p:cNvPr>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直线连接符 162">
                    <a:extLst>
                      <a:ext uri="{FF2B5EF4-FFF2-40B4-BE49-F238E27FC236}">
                        <a16:creationId xmlns:a16="http://schemas.microsoft.com/office/drawing/2014/main" xmlns="" id="{3F8E152E-B580-664B-9778-45BF3C46DE8B}"/>
                      </a:ext>
                    </a:extLst>
                  </p:cNvPr>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直线连接符 163">
                    <a:extLst>
                      <a:ext uri="{FF2B5EF4-FFF2-40B4-BE49-F238E27FC236}">
                        <a16:creationId xmlns:a16="http://schemas.microsoft.com/office/drawing/2014/main" xmlns="" id="{820FEF00-7EE4-4244-9363-2AFAB42D81F1}"/>
                      </a:ext>
                    </a:extLst>
                  </p:cNvPr>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直线连接符 164">
                    <a:extLst>
                      <a:ext uri="{FF2B5EF4-FFF2-40B4-BE49-F238E27FC236}">
                        <a16:creationId xmlns:a16="http://schemas.microsoft.com/office/drawing/2014/main" xmlns="" id="{7EB55738-637C-8445-BA0E-B033F39E50A7}"/>
                      </a:ext>
                    </a:extLst>
                  </p:cNvPr>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组合 135">
                  <a:extLst>
                    <a:ext uri="{FF2B5EF4-FFF2-40B4-BE49-F238E27FC236}">
                      <a16:creationId xmlns:a16="http://schemas.microsoft.com/office/drawing/2014/main" xmlns="" id="{AFAA8B38-5DB4-7847-95B1-AB4195F187AD}"/>
                    </a:ext>
                  </a:extLst>
                </p:cNvPr>
                <p:cNvGrpSpPr/>
                <p:nvPr/>
              </p:nvGrpSpPr>
              <p:grpSpPr>
                <a:xfrm>
                  <a:off x="6342860" y="-486819"/>
                  <a:ext cx="3164260" cy="2034447"/>
                  <a:chOff x="6342860" y="-486819"/>
                  <a:chExt cx="3164260" cy="2034447"/>
                </a:xfrm>
              </p:grpSpPr>
              <p:grpSp>
                <p:nvGrpSpPr>
                  <p:cNvPr id="28" name="组合 136">
                    <a:extLst>
                      <a:ext uri="{FF2B5EF4-FFF2-40B4-BE49-F238E27FC236}">
                        <a16:creationId xmlns:a16="http://schemas.microsoft.com/office/drawing/2014/main" xmlns="" id="{57F45A8C-86BD-8D4B-B144-AF660A299854}"/>
                      </a:ext>
                    </a:extLst>
                  </p:cNvPr>
                  <p:cNvGrpSpPr/>
                  <p:nvPr/>
                </p:nvGrpSpPr>
                <p:grpSpPr>
                  <a:xfrm>
                    <a:off x="6804773" y="691532"/>
                    <a:ext cx="713291" cy="667560"/>
                    <a:chOff x="4281852" y="2057061"/>
                    <a:chExt cx="713291" cy="667560"/>
                  </a:xfrm>
                </p:grpSpPr>
                <p:sp>
                  <p:nvSpPr>
                    <p:cNvPr id="50" name="矩形 158">
                      <a:extLst>
                        <a:ext uri="{FF2B5EF4-FFF2-40B4-BE49-F238E27FC236}">
                          <a16:creationId xmlns:a16="http://schemas.microsoft.com/office/drawing/2014/main" xmlns="" id="{8B18A283-93F5-B947-81E1-A0DE5D75519C}"/>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51" name="图片 159">
                      <a:extLst>
                        <a:ext uri="{FF2B5EF4-FFF2-40B4-BE49-F238E27FC236}">
                          <a16:creationId xmlns:a16="http://schemas.microsoft.com/office/drawing/2014/main" xmlns="" id="{00391AE8-D178-3144-ADA6-5CB93590796B}"/>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29" name="组合 137">
                    <a:extLst>
                      <a:ext uri="{FF2B5EF4-FFF2-40B4-BE49-F238E27FC236}">
                        <a16:creationId xmlns:a16="http://schemas.microsoft.com/office/drawing/2014/main" xmlns="" id="{8B8B27CB-CD02-D048-A243-13D74844F113}"/>
                      </a:ext>
                    </a:extLst>
                  </p:cNvPr>
                  <p:cNvGrpSpPr/>
                  <p:nvPr/>
                </p:nvGrpSpPr>
                <p:grpSpPr>
                  <a:xfrm>
                    <a:off x="6342860" y="173058"/>
                    <a:ext cx="713291" cy="667560"/>
                    <a:chOff x="4281852" y="2057061"/>
                    <a:chExt cx="713291" cy="667560"/>
                  </a:xfrm>
                </p:grpSpPr>
                <p:sp>
                  <p:nvSpPr>
                    <p:cNvPr id="48" name="矩形 156">
                      <a:extLst>
                        <a:ext uri="{FF2B5EF4-FFF2-40B4-BE49-F238E27FC236}">
                          <a16:creationId xmlns:a16="http://schemas.microsoft.com/office/drawing/2014/main" xmlns="" id="{ECAD8121-6FAC-4C49-B565-6D22FA8AC47D}"/>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9" name="图片 157">
                      <a:extLst>
                        <a:ext uri="{FF2B5EF4-FFF2-40B4-BE49-F238E27FC236}">
                          <a16:creationId xmlns:a16="http://schemas.microsoft.com/office/drawing/2014/main" xmlns="" id="{026FFFDC-BFA3-5D41-9167-5F8DE44E7F4B}"/>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0" name="组合 138">
                    <a:extLst>
                      <a:ext uri="{FF2B5EF4-FFF2-40B4-BE49-F238E27FC236}">
                        <a16:creationId xmlns:a16="http://schemas.microsoft.com/office/drawing/2014/main" xmlns="" id="{ED9A2B35-C2ED-464F-997B-CBB6B605DB7C}"/>
                      </a:ext>
                    </a:extLst>
                  </p:cNvPr>
                  <p:cNvGrpSpPr/>
                  <p:nvPr/>
                </p:nvGrpSpPr>
                <p:grpSpPr>
                  <a:xfrm>
                    <a:off x="7568344" y="880068"/>
                    <a:ext cx="713291" cy="667560"/>
                    <a:chOff x="4281852" y="2057061"/>
                    <a:chExt cx="713291" cy="667560"/>
                  </a:xfrm>
                </p:grpSpPr>
                <p:sp>
                  <p:nvSpPr>
                    <p:cNvPr id="46" name="矩形 154">
                      <a:extLst>
                        <a:ext uri="{FF2B5EF4-FFF2-40B4-BE49-F238E27FC236}">
                          <a16:creationId xmlns:a16="http://schemas.microsoft.com/office/drawing/2014/main" xmlns="" id="{73153F9D-E1F2-CA41-BB6D-621AEAF13D16}"/>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7" name="图片 155">
                      <a:extLst>
                        <a:ext uri="{FF2B5EF4-FFF2-40B4-BE49-F238E27FC236}">
                          <a16:creationId xmlns:a16="http://schemas.microsoft.com/office/drawing/2014/main" xmlns="" id="{CA8AA24D-9FE3-B24A-A9D7-1986AD884DD9}"/>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1" name="组合 139">
                    <a:extLst>
                      <a:ext uri="{FF2B5EF4-FFF2-40B4-BE49-F238E27FC236}">
                        <a16:creationId xmlns:a16="http://schemas.microsoft.com/office/drawing/2014/main" xmlns="" id="{52794F4D-CBAD-AA44-A443-C83FB0A7FD65}"/>
                      </a:ext>
                    </a:extLst>
                  </p:cNvPr>
                  <p:cNvGrpSpPr/>
                  <p:nvPr/>
                </p:nvGrpSpPr>
                <p:grpSpPr>
                  <a:xfrm>
                    <a:off x="8793829" y="191910"/>
                    <a:ext cx="713291" cy="667560"/>
                    <a:chOff x="4281852" y="2057061"/>
                    <a:chExt cx="713291" cy="667560"/>
                  </a:xfrm>
                </p:grpSpPr>
                <p:sp>
                  <p:nvSpPr>
                    <p:cNvPr id="44" name="矩形 152">
                      <a:extLst>
                        <a:ext uri="{FF2B5EF4-FFF2-40B4-BE49-F238E27FC236}">
                          <a16:creationId xmlns:a16="http://schemas.microsoft.com/office/drawing/2014/main" xmlns="" id="{2257B289-90A3-3D42-8F1A-833C0CD336DC}"/>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5" name="图片 153">
                      <a:extLst>
                        <a:ext uri="{FF2B5EF4-FFF2-40B4-BE49-F238E27FC236}">
                          <a16:creationId xmlns:a16="http://schemas.microsoft.com/office/drawing/2014/main" xmlns="" id="{4DC982A1-E5C1-894A-8E88-7718F5B0D544}"/>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2" name="组合 140">
                    <a:extLst>
                      <a:ext uri="{FF2B5EF4-FFF2-40B4-BE49-F238E27FC236}">
                        <a16:creationId xmlns:a16="http://schemas.microsoft.com/office/drawing/2014/main" xmlns="" id="{04426E10-A5B2-7846-B8CA-0610B37891C7}"/>
                      </a:ext>
                    </a:extLst>
                  </p:cNvPr>
                  <p:cNvGrpSpPr/>
                  <p:nvPr/>
                </p:nvGrpSpPr>
                <p:grpSpPr>
                  <a:xfrm>
                    <a:off x="6804773" y="-335990"/>
                    <a:ext cx="713291" cy="667560"/>
                    <a:chOff x="4281852" y="2057061"/>
                    <a:chExt cx="713291" cy="667560"/>
                  </a:xfrm>
                </p:grpSpPr>
                <p:sp>
                  <p:nvSpPr>
                    <p:cNvPr id="42" name="矩形 150">
                      <a:extLst>
                        <a:ext uri="{FF2B5EF4-FFF2-40B4-BE49-F238E27FC236}">
                          <a16:creationId xmlns:a16="http://schemas.microsoft.com/office/drawing/2014/main" xmlns="" id="{85AC0517-3CA2-7F44-8303-C8D8FB808B5A}"/>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3" name="图片 151">
                      <a:extLst>
                        <a:ext uri="{FF2B5EF4-FFF2-40B4-BE49-F238E27FC236}">
                          <a16:creationId xmlns:a16="http://schemas.microsoft.com/office/drawing/2014/main" xmlns="" id="{33A14C64-DCF5-244D-B5ED-8045E036C060}"/>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3" name="组合 141">
                    <a:extLst>
                      <a:ext uri="{FF2B5EF4-FFF2-40B4-BE49-F238E27FC236}">
                        <a16:creationId xmlns:a16="http://schemas.microsoft.com/office/drawing/2014/main" xmlns="" id="{A45F5E3D-74B2-C348-9A10-290233FFF91A}"/>
                      </a:ext>
                    </a:extLst>
                  </p:cNvPr>
                  <p:cNvGrpSpPr/>
                  <p:nvPr/>
                </p:nvGrpSpPr>
                <p:grpSpPr>
                  <a:xfrm>
                    <a:off x="8360196" y="-270003"/>
                    <a:ext cx="713291" cy="667560"/>
                    <a:chOff x="4281852" y="2057061"/>
                    <a:chExt cx="713291" cy="667560"/>
                  </a:xfrm>
                </p:grpSpPr>
                <p:sp>
                  <p:nvSpPr>
                    <p:cNvPr id="40" name="矩形 148">
                      <a:extLst>
                        <a:ext uri="{FF2B5EF4-FFF2-40B4-BE49-F238E27FC236}">
                          <a16:creationId xmlns:a16="http://schemas.microsoft.com/office/drawing/2014/main" xmlns="" id="{E95A2B9A-2CA3-C74B-AD90-5BB881015160}"/>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1" name="图片 149">
                      <a:extLst>
                        <a:ext uri="{FF2B5EF4-FFF2-40B4-BE49-F238E27FC236}">
                          <a16:creationId xmlns:a16="http://schemas.microsoft.com/office/drawing/2014/main" xmlns="" id="{20C2B087-D613-604A-8434-4946B9E1B091}"/>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4" name="组合 142">
                    <a:extLst>
                      <a:ext uri="{FF2B5EF4-FFF2-40B4-BE49-F238E27FC236}">
                        <a16:creationId xmlns:a16="http://schemas.microsoft.com/office/drawing/2014/main" xmlns="" id="{DBA4679E-D9D7-6645-890C-BCCC50FE8B37}"/>
                      </a:ext>
                    </a:extLst>
                  </p:cNvPr>
                  <p:cNvGrpSpPr/>
                  <p:nvPr/>
                </p:nvGrpSpPr>
                <p:grpSpPr>
                  <a:xfrm>
                    <a:off x="7568344" y="-486819"/>
                    <a:ext cx="713291" cy="667560"/>
                    <a:chOff x="4281852" y="2057061"/>
                    <a:chExt cx="713291" cy="667560"/>
                  </a:xfrm>
                </p:grpSpPr>
                <p:sp>
                  <p:nvSpPr>
                    <p:cNvPr id="38" name="矩形 146">
                      <a:extLst>
                        <a:ext uri="{FF2B5EF4-FFF2-40B4-BE49-F238E27FC236}">
                          <a16:creationId xmlns:a16="http://schemas.microsoft.com/office/drawing/2014/main" xmlns="" id="{7EB6EE93-6406-7D43-AE4B-44D4C909F4FB}"/>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9" name="图片 147">
                      <a:extLst>
                        <a:ext uri="{FF2B5EF4-FFF2-40B4-BE49-F238E27FC236}">
                          <a16:creationId xmlns:a16="http://schemas.microsoft.com/office/drawing/2014/main" xmlns="" id="{903025E5-A805-894C-9353-129EEFF7B864}"/>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35" name="组合 143">
                    <a:extLst>
                      <a:ext uri="{FF2B5EF4-FFF2-40B4-BE49-F238E27FC236}">
                        <a16:creationId xmlns:a16="http://schemas.microsoft.com/office/drawing/2014/main" xmlns="" id="{C39CE49D-B03A-474C-B079-0898587CD640}"/>
                      </a:ext>
                    </a:extLst>
                  </p:cNvPr>
                  <p:cNvGrpSpPr/>
                  <p:nvPr/>
                </p:nvGrpSpPr>
                <p:grpSpPr>
                  <a:xfrm>
                    <a:off x="8360196" y="757519"/>
                    <a:ext cx="713291" cy="667560"/>
                    <a:chOff x="4281852" y="2057061"/>
                    <a:chExt cx="713291" cy="667560"/>
                  </a:xfrm>
                </p:grpSpPr>
                <p:sp>
                  <p:nvSpPr>
                    <p:cNvPr id="36" name="矩形 144">
                      <a:extLst>
                        <a:ext uri="{FF2B5EF4-FFF2-40B4-BE49-F238E27FC236}">
                          <a16:creationId xmlns:a16="http://schemas.microsoft.com/office/drawing/2014/main" xmlns="" id="{6434072F-617B-1E4A-BC1F-6B06797B3A46}"/>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7" name="图片 145">
                      <a:extLst>
                        <a:ext uri="{FF2B5EF4-FFF2-40B4-BE49-F238E27FC236}">
                          <a16:creationId xmlns:a16="http://schemas.microsoft.com/office/drawing/2014/main" xmlns="" id="{33CA1181-CA3F-A945-9265-C44E00603FEF}"/>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pic>
            <p:nvPicPr>
              <p:cNvPr id="57" name="图片 277">
                <a:extLst>
                  <a:ext uri="{FF2B5EF4-FFF2-40B4-BE49-F238E27FC236}">
                    <a16:creationId xmlns:a16="http://schemas.microsoft.com/office/drawing/2014/main" xmlns="" id="{9FAAD9DB-5E57-9847-A816-EFA7ED4A66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7394" y="3632614"/>
                <a:ext cx="3169737" cy="2244062"/>
              </a:xfrm>
              <a:prstGeom prst="rect">
                <a:avLst/>
              </a:prstGeom>
            </p:spPr>
          </p:pic>
          <p:sp>
            <p:nvSpPr>
              <p:cNvPr id="58" name="Rounded Rectangle 47">
                <a:extLst>
                  <a:ext uri="{FF2B5EF4-FFF2-40B4-BE49-F238E27FC236}">
                    <a16:creationId xmlns:a16="http://schemas.microsoft.com/office/drawing/2014/main" xmlns="" id="{5B37D00B-3AF4-764C-B2C6-E96A5244991B}"/>
                  </a:ext>
                </a:extLst>
              </p:cNvPr>
              <p:cNvSpPr/>
              <p:nvPr/>
            </p:nvSpPr>
            <p:spPr>
              <a:xfrm>
                <a:off x="4768808" y="6554126"/>
                <a:ext cx="1365158" cy="395849"/>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charset="-122"/>
                    <a:ea typeface="Microsoft YaHei" charset="-122"/>
                  </a:rPr>
                  <a:t>区块链</a:t>
                </a:r>
              </a:p>
            </p:txBody>
          </p:sp>
          <p:sp>
            <p:nvSpPr>
              <p:cNvPr id="60" name="Rounded Rectangle 47">
                <a:extLst>
                  <a:ext uri="{FF2B5EF4-FFF2-40B4-BE49-F238E27FC236}">
                    <a16:creationId xmlns:a16="http://schemas.microsoft.com/office/drawing/2014/main" xmlns="" id="{F4BB31B3-676A-D44F-B987-6CFC833DCD68}"/>
                  </a:ext>
                </a:extLst>
              </p:cNvPr>
              <p:cNvSpPr/>
              <p:nvPr/>
            </p:nvSpPr>
            <p:spPr>
              <a:xfrm>
                <a:off x="4662950" y="5617811"/>
                <a:ext cx="1576874" cy="370681"/>
              </a:xfrm>
              <a:prstGeom prst="roundRect">
                <a:avLst>
                  <a:gd name="adj" fmla="val 50000"/>
                </a:avLst>
              </a:prstGeom>
              <a:solidFill>
                <a:srgbClr val="396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charset="-122"/>
                    <a:ea typeface="Microsoft YaHei" charset="-122"/>
                  </a:rPr>
                  <a:t>监管服务</a:t>
                </a:r>
              </a:p>
            </p:txBody>
          </p:sp>
        </p:grpSp>
        <p:grpSp>
          <p:nvGrpSpPr>
            <p:cNvPr id="101" name="组合 100">
              <a:extLst>
                <a:ext uri="{FF2B5EF4-FFF2-40B4-BE49-F238E27FC236}">
                  <a16:creationId xmlns:a16="http://schemas.microsoft.com/office/drawing/2014/main" xmlns="" id="{F8086B13-019A-F148-AE56-856B57F6472F}"/>
                </a:ext>
              </a:extLst>
            </p:cNvPr>
            <p:cNvGrpSpPr/>
            <p:nvPr/>
          </p:nvGrpSpPr>
          <p:grpSpPr>
            <a:xfrm>
              <a:off x="4565564" y="4892076"/>
              <a:ext cx="1481285" cy="985210"/>
              <a:chOff x="4565564" y="4892076"/>
              <a:chExt cx="1481285" cy="985210"/>
            </a:xfrm>
          </p:grpSpPr>
          <p:grpSp>
            <p:nvGrpSpPr>
              <p:cNvPr id="59" name="组合 58">
                <a:extLst>
                  <a:ext uri="{FF2B5EF4-FFF2-40B4-BE49-F238E27FC236}">
                    <a16:creationId xmlns:a16="http://schemas.microsoft.com/office/drawing/2014/main" xmlns="" id="{AC8A293C-C9B0-B844-B23D-8D60737F79B8}"/>
                  </a:ext>
                </a:extLst>
              </p:cNvPr>
              <p:cNvGrpSpPr/>
              <p:nvPr/>
            </p:nvGrpSpPr>
            <p:grpSpPr>
              <a:xfrm>
                <a:off x="4565564" y="5323884"/>
                <a:ext cx="422517" cy="374254"/>
                <a:chOff x="4657248" y="5312679"/>
                <a:chExt cx="422517" cy="374254"/>
              </a:xfrm>
            </p:grpSpPr>
            <p:sp>
              <p:nvSpPr>
                <p:cNvPr id="100" name="矩形 424">
                  <a:extLst>
                    <a:ext uri="{FF2B5EF4-FFF2-40B4-BE49-F238E27FC236}">
                      <a16:creationId xmlns:a16="http://schemas.microsoft.com/office/drawing/2014/main" xmlns="" id="{96434852-9C63-9040-8B8F-529F7556B189}"/>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99" name="图片 98">
                  <a:extLst>
                    <a:ext uri="{FF2B5EF4-FFF2-40B4-BE49-F238E27FC236}">
                      <a16:creationId xmlns:a16="http://schemas.microsoft.com/office/drawing/2014/main" xmlns="" id="{1ADEC42B-23B6-3946-A2C9-DC8260E17E1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nvGrpSpPr>
              <p:cNvPr id="102" name="组合 101">
                <a:extLst>
                  <a:ext uri="{FF2B5EF4-FFF2-40B4-BE49-F238E27FC236}">
                    <a16:creationId xmlns:a16="http://schemas.microsoft.com/office/drawing/2014/main" xmlns="" id="{09B97158-1A79-D74D-9BDA-98E1ADB29DF5}"/>
                  </a:ext>
                </a:extLst>
              </p:cNvPr>
              <p:cNvGrpSpPr/>
              <p:nvPr/>
            </p:nvGrpSpPr>
            <p:grpSpPr>
              <a:xfrm>
                <a:off x="4856084" y="5107980"/>
                <a:ext cx="422517" cy="374254"/>
                <a:chOff x="4657248" y="5312679"/>
                <a:chExt cx="422517" cy="374254"/>
              </a:xfrm>
            </p:grpSpPr>
            <p:sp>
              <p:nvSpPr>
                <p:cNvPr id="103" name="矩形 424">
                  <a:extLst>
                    <a:ext uri="{FF2B5EF4-FFF2-40B4-BE49-F238E27FC236}">
                      <a16:creationId xmlns:a16="http://schemas.microsoft.com/office/drawing/2014/main" xmlns="" id="{25360626-DC8D-0C42-8573-ACABED8DCE92}"/>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04" name="图片 103">
                  <a:extLst>
                    <a:ext uri="{FF2B5EF4-FFF2-40B4-BE49-F238E27FC236}">
                      <a16:creationId xmlns:a16="http://schemas.microsoft.com/office/drawing/2014/main" xmlns="" id="{75401D05-03FB-7C47-A8C2-91A3317D43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nvGrpSpPr>
              <p:cNvPr id="105" name="组合 104">
                <a:extLst>
                  <a:ext uri="{FF2B5EF4-FFF2-40B4-BE49-F238E27FC236}">
                    <a16:creationId xmlns:a16="http://schemas.microsoft.com/office/drawing/2014/main" xmlns="" id="{38BE769A-2C54-A64A-B360-43901CA935DB}"/>
                  </a:ext>
                </a:extLst>
              </p:cNvPr>
              <p:cNvGrpSpPr/>
              <p:nvPr/>
            </p:nvGrpSpPr>
            <p:grpSpPr>
              <a:xfrm>
                <a:off x="5146605" y="4892076"/>
                <a:ext cx="422517" cy="374254"/>
                <a:chOff x="4657248" y="5312679"/>
                <a:chExt cx="422517" cy="374254"/>
              </a:xfrm>
            </p:grpSpPr>
            <p:sp>
              <p:nvSpPr>
                <p:cNvPr id="106" name="矩形 424">
                  <a:extLst>
                    <a:ext uri="{FF2B5EF4-FFF2-40B4-BE49-F238E27FC236}">
                      <a16:creationId xmlns:a16="http://schemas.microsoft.com/office/drawing/2014/main" xmlns="" id="{8BBBCDA5-8E3A-3840-8CD2-D39F29D2683B}"/>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07" name="图片 106">
                  <a:extLst>
                    <a:ext uri="{FF2B5EF4-FFF2-40B4-BE49-F238E27FC236}">
                      <a16:creationId xmlns:a16="http://schemas.microsoft.com/office/drawing/2014/main" xmlns="" id="{B1188405-F85E-D744-9F75-E51AC80239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nvGrpSpPr>
              <p:cNvPr id="108" name="组合 107">
                <a:extLst>
                  <a:ext uri="{FF2B5EF4-FFF2-40B4-BE49-F238E27FC236}">
                    <a16:creationId xmlns:a16="http://schemas.microsoft.com/office/drawing/2014/main" xmlns="" id="{82BB491B-3C71-AB42-BCF6-A3FF5A4D6281}"/>
                  </a:ext>
                </a:extLst>
              </p:cNvPr>
              <p:cNvGrpSpPr/>
              <p:nvPr/>
            </p:nvGrpSpPr>
            <p:grpSpPr>
              <a:xfrm>
                <a:off x="5043291" y="5503032"/>
                <a:ext cx="422517" cy="374254"/>
                <a:chOff x="4657248" y="5312679"/>
                <a:chExt cx="422517" cy="374254"/>
              </a:xfrm>
            </p:grpSpPr>
            <p:sp>
              <p:nvSpPr>
                <p:cNvPr id="109" name="矩形 424">
                  <a:extLst>
                    <a:ext uri="{FF2B5EF4-FFF2-40B4-BE49-F238E27FC236}">
                      <a16:creationId xmlns:a16="http://schemas.microsoft.com/office/drawing/2014/main" xmlns="" id="{29A44426-D3A2-A944-9B92-33171D59EFFB}"/>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10" name="图片 109">
                  <a:extLst>
                    <a:ext uri="{FF2B5EF4-FFF2-40B4-BE49-F238E27FC236}">
                      <a16:creationId xmlns:a16="http://schemas.microsoft.com/office/drawing/2014/main" xmlns="" id="{5C70EB6F-7FCC-ED45-BCEA-48018518D5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nvGrpSpPr>
              <p:cNvPr id="111" name="组合 110">
                <a:extLst>
                  <a:ext uri="{FF2B5EF4-FFF2-40B4-BE49-F238E27FC236}">
                    <a16:creationId xmlns:a16="http://schemas.microsoft.com/office/drawing/2014/main" xmlns="" id="{0C14A7DA-99D0-F344-9EB5-8F1E83FCC6F1}"/>
                  </a:ext>
                </a:extLst>
              </p:cNvPr>
              <p:cNvGrpSpPr/>
              <p:nvPr/>
            </p:nvGrpSpPr>
            <p:grpSpPr>
              <a:xfrm>
                <a:off x="5333811" y="5287128"/>
                <a:ext cx="422517" cy="374254"/>
                <a:chOff x="4657248" y="5312679"/>
                <a:chExt cx="422517" cy="374254"/>
              </a:xfrm>
            </p:grpSpPr>
            <p:sp>
              <p:nvSpPr>
                <p:cNvPr id="112" name="矩形 424">
                  <a:extLst>
                    <a:ext uri="{FF2B5EF4-FFF2-40B4-BE49-F238E27FC236}">
                      <a16:creationId xmlns:a16="http://schemas.microsoft.com/office/drawing/2014/main" xmlns="" id="{6A8BB4EB-AE3E-E348-83F0-5AF1881C1C03}"/>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13" name="图片 112">
                  <a:extLst>
                    <a:ext uri="{FF2B5EF4-FFF2-40B4-BE49-F238E27FC236}">
                      <a16:creationId xmlns:a16="http://schemas.microsoft.com/office/drawing/2014/main" xmlns="" id="{9228FB79-C512-4E42-A8DB-9DDEA70B7EF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nvGrpSpPr>
              <p:cNvPr id="114" name="组合 113">
                <a:extLst>
                  <a:ext uri="{FF2B5EF4-FFF2-40B4-BE49-F238E27FC236}">
                    <a16:creationId xmlns:a16="http://schemas.microsoft.com/office/drawing/2014/main" xmlns="" id="{E9ECD9F7-D9FF-5044-B0E4-205FB75C2743}"/>
                  </a:ext>
                </a:extLst>
              </p:cNvPr>
              <p:cNvGrpSpPr/>
              <p:nvPr/>
            </p:nvGrpSpPr>
            <p:grpSpPr>
              <a:xfrm>
                <a:off x="5624332" y="5071224"/>
                <a:ext cx="422517" cy="374254"/>
                <a:chOff x="4657248" y="5312679"/>
                <a:chExt cx="422517" cy="374254"/>
              </a:xfrm>
            </p:grpSpPr>
            <p:sp>
              <p:nvSpPr>
                <p:cNvPr id="115" name="矩形 424">
                  <a:extLst>
                    <a:ext uri="{FF2B5EF4-FFF2-40B4-BE49-F238E27FC236}">
                      <a16:creationId xmlns:a16="http://schemas.microsoft.com/office/drawing/2014/main" xmlns="" id="{E9319846-7A98-6F47-B637-37F5E0FCD7E6}"/>
                    </a:ext>
                  </a:extLst>
                </p:cNvPr>
                <p:cNvSpPr/>
                <p:nvPr/>
              </p:nvSpPr>
              <p:spPr>
                <a:xfrm>
                  <a:off x="4788943" y="5510462"/>
                  <a:ext cx="290822" cy="176471"/>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16" name="图片 115">
                  <a:extLst>
                    <a:ext uri="{FF2B5EF4-FFF2-40B4-BE49-F238E27FC236}">
                      <a16:creationId xmlns:a16="http://schemas.microsoft.com/office/drawing/2014/main" xmlns="" id="{7926610F-0CD7-F64A-9536-2873DC4752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7248" y="5312679"/>
                  <a:ext cx="263391" cy="373955"/>
                </a:xfrm>
                <a:prstGeom prst="rect">
                  <a:avLst/>
                </a:prstGeom>
              </p:spPr>
            </p:pic>
          </p:grpSp>
        </p:grpSp>
      </p:grpSp>
      <p:grpSp>
        <p:nvGrpSpPr>
          <p:cNvPr id="125" name="组合 124">
            <a:extLst>
              <a:ext uri="{FF2B5EF4-FFF2-40B4-BE49-F238E27FC236}">
                <a16:creationId xmlns:a16="http://schemas.microsoft.com/office/drawing/2014/main" xmlns="" id="{B1853EFB-F649-1149-80B9-B70A5E12DAF1}"/>
              </a:ext>
            </a:extLst>
          </p:cNvPr>
          <p:cNvGrpSpPr/>
          <p:nvPr/>
        </p:nvGrpSpPr>
        <p:grpSpPr>
          <a:xfrm>
            <a:off x="6987670" y="2546298"/>
            <a:ext cx="1605140" cy="1746677"/>
            <a:chOff x="7237194" y="2357225"/>
            <a:chExt cx="1605140" cy="1746677"/>
          </a:xfrm>
        </p:grpSpPr>
        <p:grpSp>
          <p:nvGrpSpPr>
            <p:cNvPr id="61" name="组合 60">
              <a:extLst>
                <a:ext uri="{FF2B5EF4-FFF2-40B4-BE49-F238E27FC236}">
                  <a16:creationId xmlns:a16="http://schemas.microsoft.com/office/drawing/2014/main" xmlns="" id="{513823BF-3B71-C142-AEEF-C2C551C72C09}"/>
                </a:ext>
              </a:extLst>
            </p:cNvPr>
            <p:cNvGrpSpPr/>
            <p:nvPr/>
          </p:nvGrpSpPr>
          <p:grpSpPr>
            <a:xfrm>
              <a:off x="7237194" y="2430711"/>
              <a:ext cx="1605140" cy="1673191"/>
              <a:chOff x="3854691" y="3632614"/>
              <a:chExt cx="3182440" cy="3317361"/>
            </a:xfrm>
          </p:grpSpPr>
          <p:grpSp>
            <p:nvGrpSpPr>
              <p:cNvPr id="62" name="组合 132">
                <a:extLst>
                  <a:ext uri="{FF2B5EF4-FFF2-40B4-BE49-F238E27FC236}">
                    <a16:creationId xmlns:a16="http://schemas.microsoft.com/office/drawing/2014/main" xmlns="" id="{1F3C80C2-8C67-BA4C-89C8-BDB30B877C0B}"/>
                  </a:ext>
                </a:extLst>
              </p:cNvPr>
              <p:cNvGrpSpPr/>
              <p:nvPr/>
            </p:nvGrpSpPr>
            <p:grpSpPr>
              <a:xfrm>
                <a:off x="3854691" y="4780189"/>
                <a:ext cx="3172100" cy="2059437"/>
                <a:chOff x="6113870" y="-486819"/>
                <a:chExt cx="3466623" cy="2250650"/>
              </a:xfrm>
            </p:grpSpPr>
            <p:pic>
              <p:nvPicPr>
                <p:cNvPr id="66" name="图片 133">
                  <a:extLst>
                    <a:ext uri="{FF2B5EF4-FFF2-40B4-BE49-F238E27FC236}">
                      <a16:creationId xmlns:a16="http://schemas.microsoft.com/office/drawing/2014/main" xmlns="" id="{5BB84392-14F5-A64F-BF31-38EA2306DF8B}"/>
                    </a:ext>
                  </a:extLst>
                </p:cNvPr>
                <p:cNvPicPr>
                  <a:picLocks noChangeAspect="1"/>
                </p:cNvPicPr>
                <p:nvPr/>
              </p:nvPicPr>
              <p:blipFill>
                <a:blip r:embed="rId8"/>
                <a:stretch>
                  <a:fillRect/>
                </a:stretch>
              </p:blipFill>
              <p:spPr>
                <a:xfrm>
                  <a:off x="6113870" y="-363182"/>
                  <a:ext cx="3466623" cy="2127013"/>
                </a:xfrm>
                <a:prstGeom prst="rect">
                  <a:avLst/>
                </a:prstGeom>
              </p:spPr>
            </p:pic>
            <p:grpSp>
              <p:nvGrpSpPr>
                <p:cNvPr id="67" name="组合 134">
                  <a:extLst>
                    <a:ext uri="{FF2B5EF4-FFF2-40B4-BE49-F238E27FC236}">
                      <a16:creationId xmlns:a16="http://schemas.microsoft.com/office/drawing/2014/main" xmlns="" id="{C7E3DDCF-5105-8642-8BE7-1AB625EE3B47}"/>
                    </a:ext>
                  </a:extLst>
                </p:cNvPr>
                <p:cNvGrpSpPr/>
                <p:nvPr/>
              </p:nvGrpSpPr>
              <p:grpSpPr>
                <a:xfrm>
                  <a:off x="6514105" y="-82309"/>
                  <a:ext cx="2559382" cy="1457006"/>
                  <a:chOff x="6514106" y="-82309"/>
                  <a:chExt cx="2559382" cy="1457006"/>
                </a:xfrm>
              </p:grpSpPr>
              <p:sp>
                <p:nvSpPr>
                  <p:cNvPr id="93" name="椭圆 104">
                    <a:extLst>
                      <a:ext uri="{FF2B5EF4-FFF2-40B4-BE49-F238E27FC236}">
                        <a16:creationId xmlns:a16="http://schemas.microsoft.com/office/drawing/2014/main" xmlns="" id="{6A01D752-F4E4-C44F-9DBA-E92D3EEE2720}"/>
                      </a:ext>
                    </a:extLst>
                  </p:cNvPr>
                  <p:cNvSpPr/>
                  <p:nvPr/>
                </p:nvSpPr>
                <p:spPr>
                  <a:xfrm>
                    <a:off x="6514106" y="-82309"/>
                    <a:ext cx="2559382" cy="1457006"/>
                  </a:xfrm>
                  <a:prstGeom prst="ellipse">
                    <a:avLst/>
                  </a:prstGeom>
                  <a:solidFill>
                    <a:schemeClr val="accent1">
                      <a:lumMod val="40000"/>
                      <a:lumOff val="60000"/>
                      <a:alpha val="0"/>
                    </a:schemeClr>
                  </a:solidFill>
                  <a:ln w="53975">
                    <a:solidFill>
                      <a:schemeClr val="bg1">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线连接符 161">
                    <a:extLst>
                      <a:ext uri="{FF2B5EF4-FFF2-40B4-BE49-F238E27FC236}">
                        <a16:creationId xmlns:a16="http://schemas.microsoft.com/office/drawing/2014/main" xmlns="" id="{63A1F30D-8A1D-9B44-98A3-971A3786CCAF}"/>
                      </a:ext>
                    </a:extLst>
                  </p:cNvPr>
                  <p:cNvCxnSpPr>
                    <a:cxnSpLocks/>
                  </p:cNvCxnSpPr>
                  <p:nvPr/>
                </p:nvCxnSpPr>
                <p:spPr>
                  <a:xfrm>
                    <a:off x="6804773" y="667359"/>
                    <a:ext cx="2077629" cy="0"/>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直线连接符 162">
                    <a:extLst>
                      <a:ext uri="{FF2B5EF4-FFF2-40B4-BE49-F238E27FC236}">
                        <a16:creationId xmlns:a16="http://schemas.microsoft.com/office/drawing/2014/main" xmlns="" id="{14709214-08BC-0B4E-803E-C72EAFEE105A}"/>
                      </a:ext>
                    </a:extLst>
                  </p:cNvPr>
                  <p:cNvCxnSpPr>
                    <a:cxnSpLocks/>
                  </p:cNvCxnSpPr>
                  <p:nvPr/>
                </p:nvCxnSpPr>
                <p:spPr>
                  <a:xfrm>
                    <a:off x="7258799" y="331019"/>
                    <a:ext cx="1250819" cy="770074"/>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直线连接符 163">
                    <a:extLst>
                      <a:ext uri="{FF2B5EF4-FFF2-40B4-BE49-F238E27FC236}">
                        <a16:creationId xmlns:a16="http://schemas.microsoft.com/office/drawing/2014/main" xmlns="" id="{1FE708F8-2C02-1A4A-9AE8-FA4BBB9D762C}"/>
                      </a:ext>
                    </a:extLst>
                  </p:cNvPr>
                  <p:cNvCxnSpPr>
                    <a:cxnSpLocks/>
                  </p:cNvCxnSpPr>
                  <p:nvPr/>
                </p:nvCxnSpPr>
                <p:spPr>
                  <a:xfrm flipV="1">
                    <a:off x="7163646" y="309919"/>
                    <a:ext cx="1308742" cy="771687"/>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7" name="直线连接符 164">
                    <a:extLst>
                      <a:ext uri="{FF2B5EF4-FFF2-40B4-BE49-F238E27FC236}">
                        <a16:creationId xmlns:a16="http://schemas.microsoft.com/office/drawing/2014/main" xmlns="" id="{EA0C8EDE-909D-2240-943A-12376643325B}"/>
                      </a:ext>
                    </a:extLst>
                  </p:cNvPr>
                  <p:cNvCxnSpPr>
                    <a:cxnSpLocks/>
                  </p:cNvCxnSpPr>
                  <p:nvPr/>
                </p:nvCxnSpPr>
                <p:spPr>
                  <a:xfrm flipV="1">
                    <a:off x="7828113" y="191241"/>
                    <a:ext cx="0" cy="1000335"/>
                  </a:xfrm>
                  <a:prstGeom prst="line">
                    <a:avLst/>
                  </a:prstGeom>
                  <a:ln w="53975">
                    <a:solidFill>
                      <a:schemeClr val="bg1">
                        <a:alpha val="3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组合 135">
                  <a:extLst>
                    <a:ext uri="{FF2B5EF4-FFF2-40B4-BE49-F238E27FC236}">
                      <a16:creationId xmlns:a16="http://schemas.microsoft.com/office/drawing/2014/main" xmlns="" id="{6F57667A-C3C8-BC4E-8A9E-A584A3B2E841}"/>
                    </a:ext>
                  </a:extLst>
                </p:cNvPr>
                <p:cNvGrpSpPr/>
                <p:nvPr/>
              </p:nvGrpSpPr>
              <p:grpSpPr>
                <a:xfrm>
                  <a:off x="6342860" y="-486819"/>
                  <a:ext cx="3164260" cy="2034447"/>
                  <a:chOff x="6342860" y="-486819"/>
                  <a:chExt cx="3164260" cy="2034447"/>
                </a:xfrm>
              </p:grpSpPr>
              <p:grpSp>
                <p:nvGrpSpPr>
                  <p:cNvPr id="69" name="组合 136">
                    <a:extLst>
                      <a:ext uri="{FF2B5EF4-FFF2-40B4-BE49-F238E27FC236}">
                        <a16:creationId xmlns:a16="http://schemas.microsoft.com/office/drawing/2014/main" xmlns="" id="{D4AB11A3-393E-7842-A425-C65D7213E748}"/>
                      </a:ext>
                    </a:extLst>
                  </p:cNvPr>
                  <p:cNvGrpSpPr/>
                  <p:nvPr/>
                </p:nvGrpSpPr>
                <p:grpSpPr>
                  <a:xfrm>
                    <a:off x="6804773" y="691532"/>
                    <a:ext cx="713291" cy="667560"/>
                    <a:chOff x="4281852" y="2057061"/>
                    <a:chExt cx="713291" cy="667560"/>
                  </a:xfrm>
                </p:grpSpPr>
                <p:sp>
                  <p:nvSpPr>
                    <p:cNvPr id="91" name="矩形 158">
                      <a:extLst>
                        <a:ext uri="{FF2B5EF4-FFF2-40B4-BE49-F238E27FC236}">
                          <a16:creationId xmlns:a16="http://schemas.microsoft.com/office/drawing/2014/main" xmlns="" id="{C4EB6E86-56B7-8344-8C26-FBDD57C19ABC}"/>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92" name="图片 159">
                      <a:extLst>
                        <a:ext uri="{FF2B5EF4-FFF2-40B4-BE49-F238E27FC236}">
                          <a16:creationId xmlns:a16="http://schemas.microsoft.com/office/drawing/2014/main" xmlns="" id="{FE5B5A35-CF89-CE48-BB0A-753759DD6A1B}"/>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0" name="组合 137">
                    <a:extLst>
                      <a:ext uri="{FF2B5EF4-FFF2-40B4-BE49-F238E27FC236}">
                        <a16:creationId xmlns:a16="http://schemas.microsoft.com/office/drawing/2014/main" xmlns="" id="{532278C1-B3D6-0446-A829-1F055738A107}"/>
                      </a:ext>
                    </a:extLst>
                  </p:cNvPr>
                  <p:cNvGrpSpPr/>
                  <p:nvPr/>
                </p:nvGrpSpPr>
                <p:grpSpPr>
                  <a:xfrm>
                    <a:off x="6342860" y="173058"/>
                    <a:ext cx="713291" cy="667560"/>
                    <a:chOff x="4281852" y="2057061"/>
                    <a:chExt cx="713291" cy="667560"/>
                  </a:xfrm>
                </p:grpSpPr>
                <p:sp>
                  <p:nvSpPr>
                    <p:cNvPr id="89" name="矩形 156">
                      <a:extLst>
                        <a:ext uri="{FF2B5EF4-FFF2-40B4-BE49-F238E27FC236}">
                          <a16:creationId xmlns:a16="http://schemas.microsoft.com/office/drawing/2014/main" xmlns="" id="{A7D4BCB1-FCC2-1B40-9D49-DA5F0F08236B}"/>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90" name="图片 157">
                      <a:extLst>
                        <a:ext uri="{FF2B5EF4-FFF2-40B4-BE49-F238E27FC236}">
                          <a16:creationId xmlns:a16="http://schemas.microsoft.com/office/drawing/2014/main" xmlns="" id="{C888DD6C-5012-B64C-9BC8-A7BCEFDD22B7}"/>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1" name="组合 138">
                    <a:extLst>
                      <a:ext uri="{FF2B5EF4-FFF2-40B4-BE49-F238E27FC236}">
                        <a16:creationId xmlns:a16="http://schemas.microsoft.com/office/drawing/2014/main" xmlns="" id="{AADC42DB-87FE-324E-A996-8EBFF23ABA8D}"/>
                      </a:ext>
                    </a:extLst>
                  </p:cNvPr>
                  <p:cNvGrpSpPr/>
                  <p:nvPr/>
                </p:nvGrpSpPr>
                <p:grpSpPr>
                  <a:xfrm>
                    <a:off x="7568344" y="880068"/>
                    <a:ext cx="713291" cy="667560"/>
                    <a:chOff x="4281852" y="2057061"/>
                    <a:chExt cx="713291" cy="667560"/>
                  </a:xfrm>
                </p:grpSpPr>
                <p:sp>
                  <p:nvSpPr>
                    <p:cNvPr id="87" name="矩形 154">
                      <a:extLst>
                        <a:ext uri="{FF2B5EF4-FFF2-40B4-BE49-F238E27FC236}">
                          <a16:creationId xmlns:a16="http://schemas.microsoft.com/office/drawing/2014/main" xmlns="" id="{FC697BE4-34FB-8A45-BC5C-48A10CFF2FBF}"/>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88" name="图片 155">
                      <a:extLst>
                        <a:ext uri="{FF2B5EF4-FFF2-40B4-BE49-F238E27FC236}">
                          <a16:creationId xmlns:a16="http://schemas.microsoft.com/office/drawing/2014/main" xmlns="" id="{D137EFDB-1131-4D49-9844-783904BDCDBE}"/>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2" name="组合 139">
                    <a:extLst>
                      <a:ext uri="{FF2B5EF4-FFF2-40B4-BE49-F238E27FC236}">
                        <a16:creationId xmlns:a16="http://schemas.microsoft.com/office/drawing/2014/main" xmlns="" id="{AFB4213D-C8AE-994A-A9E2-A2461502AF27}"/>
                      </a:ext>
                    </a:extLst>
                  </p:cNvPr>
                  <p:cNvGrpSpPr/>
                  <p:nvPr/>
                </p:nvGrpSpPr>
                <p:grpSpPr>
                  <a:xfrm>
                    <a:off x="8793829" y="191910"/>
                    <a:ext cx="713291" cy="667560"/>
                    <a:chOff x="4281852" y="2057061"/>
                    <a:chExt cx="713291" cy="667560"/>
                  </a:xfrm>
                </p:grpSpPr>
                <p:sp>
                  <p:nvSpPr>
                    <p:cNvPr id="85" name="矩形 152">
                      <a:extLst>
                        <a:ext uri="{FF2B5EF4-FFF2-40B4-BE49-F238E27FC236}">
                          <a16:creationId xmlns:a16="http://schemas.microsoft.com/office/drawing/2014/main" xmlns="" id="{A56534CF-6AA7-6F4C-B8AD-ECE2E85EA889}"/>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86" name="图片 153">
                      <a:extLst>
                        <a:ext uri="{FF2B5EF4-FFF2-40B4-BE49-F238E27FC236}">
                          <a16:creationId xmlns:a16="http://schemas.microsoft.com/office/drawing/2014/main" xmlns="" id="{62BDC518-1B11-C743-B895-E786A37C1368}"/>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3" name="组合 140">
                    <a:extLst>
                      <a:ext uri="{FF2B5EF4-FFF2-40B4-BE49-F238E27FC236}">
                        <a16:creationId xmlns:a16="http://schemas.microsoft.com/office/drawing/2014/main" xmlns="" id="{558CF6C4-568B-C748-9D5D-F012CD9176EF}"/>
                      </a:ext>
                    </a:extLst>
                  </p:cNvPr>
                  <p:cNvGrpSpPr/>
                  <p:nvPr/>
                </p:nvGrpSpPr>
                <p:grpSpPr>
                  <a:xfrm>
                    <a:off x="6804773" y="-335990"/>
                    <a:ext cx="713291" cy="667560"/>
                    <a:chOff x="4281852" y="2057061"/>
                    <a:chExt cx="713291" cy="667560"/>
                  </a:xfrm>
                </p:grpSpPr>
                <p:sp>
                  <p:nvSpPr>
                    <p:cNvPr id="83" name="矩形 150">
                      <a:extLst>
                        <a:ext uri="{FF2B5EF4-FFF2-40B4-BE49-F238E27FC236}">
                          <a16:creationId xmlns:a16="http://schemas.microsoft.com/office/drawing/2014/main" xmlns="" id="{E89174F1-7385-874E-996F-794D1C0E7216}"/>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84" name="图片 151">
                      <a:extLst>
                        <a:ext uri="{FF2B5EF4-FFF2-40B4-BE49-F238E27FC236}">
                          <a16:creationId xmlns:a16="http://schemas.microsoft.com/office/drawing/2014/main" xmlns="" id="{7676B60F-0A59-464D-8320-B6F5B8139902}"/>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4" name="组合 141">
                    <a:extLst>
                      <a:ext uri="{FF2B5EF4-FFF2-40B4-BE49-F238E27FC236}">
                        <a16:creationId xmlns:a16="http://schemas.microsoft.com/office/drawing/2014/main" xmlns="" id="{6E45027D-B22C-6944-A58B-EB9335565624}"/>
                      </a:ext>
                    </a:extLst>
                  </p:cNvPr>
                  <p:cNvGrpSpPr/>
                  <p:nvPr/>
                </p:nvGrpSpPr>
                <p:grpSpPr>
                  <a:xfrm>
                    <a:off x="8360196" y="-270003"/>
                    <a:ext cx="713291" cy="667560"/>
                    <a:chOff x="4281852" y="2057061"/>
                    <a:chExt cx="713291" cy="667560"/>
                  </a:xfrm>
                </p:grpSpPr>
                <p:sp>
                  <p:nvSpPr>
                    <p:cNvPr id="81" name="矩形 148">
                      <a:extLst>
                        <a:ext uri="{FF2B5EF4-FFF2-40B4-BE49-F238E27FC236}">
                          <a16:creationId xmlns:a16="http://schemas.microsoft.com/office/drawing/2014/main" xmlns="" id="{C17361B0-2D2F-D445-A988-358387D8FE66}"/>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82" name="图片 149">
                      <a:extLst>
                        <a:ext uri="{FF2B5EF4-FFF2-40B4-BE49-F238E27FC236}">
                          <a16:creationId xmlns:a16="http://schemas.microsoft.com/office/drawing/2014/main" xmlns="" id="{2F752443-741C-DD45-B559-33B76A3060E8}"/>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5" name="组合 142">
                    <a:extLst>
                      <a:ext uri="{FF2B5EF4-FFF2-40B4-BE49-F238E27FC236}">
                        <a16:creationId xmlns:a16="http://schemas.microsoft.com/office/drawing/2014/main" xmlns="" id="{0C012E85-D3AE-F044-A484-E814A267C26A}"/>
                      </a:ext>
                    </a:extLst>
                  </p:cNvPr>
                  <p:cNvGrpSpPr/>
                  <p:nvPr/>
                </p:nvGrpSpPr>
                <p:grpSpPr>
                  <a:xfrm>
                    <a:off x="7568344" y="-486819"/>
                    <a:ext cx="713291" cy="667560"/>
                    <a:chOff x="4281852" y="2057061"/>
                    <a:chExt cx="713291" cy="667560"/>
                  </a:xfrm>
                </p:grpSpPr>
                <p:sp>
                  <p:nvSpPr>
                    <p:cNvPr id="79" name="矩形 146">
                      <a:extLst>
                        <a:ext uri="{FF2B5EF4-FFF2-40B4-BE49-F238E27FC236}">
                          <a16:creationId xmlns:a16="http://schemas.microsoft.com/office/drawing/2014/main" xmlns="" id="{E4D76C48-6699-7246-ACF7-749192A22D20}"/>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80" name="图片 147">
                      <a:extLst>
                        <a:ext uri="{FF2B5EF4-FFF2-40B4-BE49-F238E27FC236}">
                          <a16:creationId xmlns:a16="http://schemas.microsoft.com/office/drawing/2014/main" xmlns="" id="{FD996980-61A4-3E44-803F-8AE182CD386B}"/>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nvGrpSpPr>
                  <p:cNvPr id="76" name="组合 143">
                    <a:extLst>
                      <a:ext uri="{FF2B5EF4-FFF2-40B4-BE49-F238E27FC236}">
                        <a16:creationId xmlns:a16="http://schemas.microsoft.com/office/drawing/2014/main" xmlns="" id="{5FC2F77A-F0F9-E94B-8D76-718054C3C4B6}"/>
                      </a:ext>
                    </a:extLst>
                  </p:cNvPr>
                  <p:cNvGrpSpPr/>
                  <p:nvPr/>
                </p:nvGrpSpPr>
                <p:grpSpPr>
                  <a:xfrm>
                    <a:off x="8360196" y="757519"/>
                    <a:ext cx="713291" cy="667560"/>
                    <a:chOff x="4281852" y="2057061"/>
                    <a:chExt cx="713291" cy="667560"/>
                  </a:xfrm>
                </p:grpSpPr>
                <p:sp>
                  <p:nvSpPr>
                    <p:cNvPr id="77" name="矩形 144">
                      <a:extLst>
                        <a:ext uri="{FF2B5EF4-FFF2-40B4-BE49-F238E27FC236}">
                          <a16:creationId xmlns:a16="http://schemas.microsoft.com/office/drawing/2014/main" xmlns="" id="{5C6A546F-29F9-834A-91F1-DBEA3E9FDD6B}"/>
                        </a:ext>
                      </a:extLst>
                    </p:cNvPr>
                    <p:cNvSpPr/>
                    <p:nvPr/>
                  </p:nvSpPr>
                  <p:spPr>
                    <a:xfrm>
                      <a:off x="4526427" y="2395316"/>
                      <a:ext cx="468716" cy="328754"/>
                    </a:xfrm>
                    <a:prstGeom prst="rect">
                      <a:avLst/>
                    </a:prstGeom>
                    <a:gradFill flip="none" rotWithShape="1">
                      <a:gsLst>
                        <a:gs pos="0">
                          <a:schemeClr val="tx1">
                            <a:lumMod val="95000"/>
                            <a:lumOff val="5000"/>
                            <a:alpha val="50000"/>
                          </a:schemeClr>
                        </a:gs>
                        <a:gs pos="100000">
                          <a:schemeClr val="tx1">
                            <a:lumMod val="95000"/>
                            <a:lumOff val="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8" name="图片 145">
                      <a:extLst>
                        <a:ext uri="{FF2B5EF4-FFF2-40B4-BE49-F238E27FC236}">
                          <a16:creationId xmlns:a16="http://schemas.microsoft.com/office/drawing/2014/main" xmlns="" id="{CC2246B5-3CBA-8D45-8E61-1B9323999BF0}"/>
                        </a:ext>
                      </a:extLst>
                    </p:cNvPr>
                    <p:cNvPicPr>
                      <a:picLocks noChangeAspect="1"/>
                    </p:cNvPicPr>
                    <p:nvPr/>
                  </p:nvPicPr>
                  <p:blipFill>
                    <a:blip r:embed="rId9" cstate="print">
                      <a:duotone>
                        <a:schemeClr val="accent1">
                          <a:shade val="45000"/>
                          <a:satMod val="135000"/>
                        </a:schemeClr>
                        <a:prstClr val="white"/>
                      </a:duotone>
                    </a:blip>
                    <a:stretch>
                      <a:fillRect/>
                    </a:stretch>
                  </p:blipFill>
                  <p:spPr>
                    <a:xfrm>
                      <a:off x="4281852" y="2057061"/>
                      <a:ext cx="502456" cy="667560"/>
                    </a:xfrm>
                    <a:prstGeom prst="rect">
                      <a:avLst/>
                    </a:prstGeom>
                  </p:spPr>
                </p:pic>
              </p:grpSp>
            </p:grpSp>
          </p:grpSp>
          <p:pic>
            <p:nvPicPr>
              <p:cNvPr id="63" name="图片 277">
                <a:extLst>
                  <a:ext uri="{FF2B5EF4-FFF2-40B4-BE49-F238E27FC236}">
                    <a16:creationId xmlns:a16="http://schemas.microsoft.com/office/drawing/2014/main" xmlns="" id="{A01491BB-4427-A145-94BA-B7B9B810FC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7394" y="3632614"/>
                <a:ext cx="3169737" cy="2244062"/>
              </a:xfrm>
              <a:prstGeom prst="rect">
                <a:avLst/>
              </a:prstGeom>
            </p:spPr>
          </p:pic>
          <p:sp>
            <p:nvSpPr>
              <p:cNvPr id="64" name="Rounded Rectangle 47">
                <a:extLst>
                  <a:ext uri="{FF2B5EF4-FFF2-40B4-BE49-F238E27FC236}">
                    <a16:creationId xmlns:a16="http://schemas.microsoft.com/office/drawing/2014/main" xmlns="" id="{717F98BC-08E6-3C4B-99E7-CB9E041EC188}"/>
                  </a:ext>
                </a:extLst>
              </p:cNvPr>
              <p:cNvSpPr/>
              <p:nvPr/>
            </p:nvSpPr>
            <p:spPr>
              <a:xfrm>
                <a:off x="4768808" y="6554126"/>
                <a:ext cx="1365158" cy="395849"/>
              </a:xfrm>
              <a:prstGeom prst="roundRect">
                <a:avLst>
                  <a:gd name="adj" fmla="val 50000"/>
                </a:avLst>
              </a:prstGeom>
              <a:solidFill>
                <a:srgbClr val="2E9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charset="-122"/>
                    <a:ea typeface="Microsoft YaHei" charset="-122"/>
                  </a:rPr>
                  <a:t>区块链</a:t>
                </a:r>
              </a:p>
            </p:txBody>
          </p:sp>
          <p:sp>
            <p:nvSpPr>
              <p:cNvPr id="65" name="Rounded Rectangle 47">
                <a:extLst>
                  <a:ext uri="{FF2B5EF4-FFF2-40B4-BE49-F238E27FC236}">
                    <a16:creationId xmlns:a16="http://schemas.microsoft.com/office/drawing/2014/main" xmlns="" id="{D3C29A80-ABC8-7F4B-AC3B-97A795C50922}"/>
                  </a:ext>
                </a:extLst>
              </p:cNvPr>
              <p:cNvSpPr/>
              <p:nvPr/>
            </p:nvSpPr>
            <p:spPr>
              <a:xfrm>
                <a:off x="4689433" y="5612563"/>
                <a:ext cx="1523909" cy="406250"/>
              </a:xfrm>
              <a:prstGeom prst="roundRect">
                <a:avLst>
                  <a:gd name="adj" fmla="val 50000"/>
                </a:avLst>
              </a:prstGeom>
              <a:solidFill>
                <a:srgbClr val="396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charset="-122"/>
                    <a:ea typeface="Microsoft YaHei" charset="-122"/>
                  </a:rPr>
                  <a:t>金融服务</a:t>
                </a:r>
              </a:p>
            </p:txBody>
          </p:sp>
        </p:grpSp>
        <p:grpSp>
          <p:nvGrpSpPr>
            <p:cNvPr id="117" name="组合 116">
              <a:extLst>
                <a:ext uri="{FF2B5EF4-FFF2-40B4-BE49-F238E27FC236}">
                  <a16:creationId xmlns:a16="http://schemas.microsoft.com/office/drawing/2014/main" xmlns="" id="{913BBB11-FB58-414E-9E49-23F75B18F3FE}"/>
                </a:ext>
              </a:extLst>
            </p:cNvPr>
            <p:cNvGrpSpPr/>
            <p:nvPr/>
          </p:nvGrpSpPr>
          <p:grpSpPr>
            <a:xfrm>
              <a:off x="7461158" y="2357225"/>
              <a:ext cx="1134395" cy="827716"/>
              <a:chOff x="7508378" y="2338556"/>
              <a:chExt cx="1134395" cy="827716"/>
            </a:xfrm>
          </p:grpSpPr>
          <p:sp>
            <p:nvSpPr>
              <p:cNvPr id="118" name="矩形 424">
                <a:extLst>
                  <a:ext uri="{FF2B5EF4-FFF2-40B4-BE49-F238E27FC236}">
                    <a16:creationId xmlns:a16="http://schemas.microsoft.com/office/drawing/2014/main" xmlns="" id="{A2E21A8D-EA71-D34A-8002-0E9209471B2D}"/>
                  </a:ext>
                </a:extLst>
              </p:cNvPr>
              <p:cNvSpPr/>
              <p:nvPr/>
            </p:nvSpPr>
            <p:spPr>
              <a:xfrm>
                <a:off x="8090026" y="2919159"/>
                <a:ext cx="384030" cy="245580"/>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9" name="矩形 424">
                <a:extLst>
                  <a:ext uri="{FF2B5EF4-FFF2-40B4-BE49-F238E27FC236}">
                    <a16:creationId xmlns:a16="http://schemas.microsoft.com/office/drawing/2014/main" xmlns="" id="{363515D3-E3F4-2242-9FC1-3EF4A4118297}"/>
                  </a:ext>
                </a:extLst>
              </p:cNvPr>
              <p:cNvSpPr/>
              <p:nvPr/>
            </p:nvSpPr>
            <p:spPr>
              <a:xfrm>
                <a:off x="8415146" y="2691854"/>
                <a:ext cx="227627" cy="215498"/>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0" name="矩形 424">
                <a:extLst>
                  <a:ext uri="{FF2B5EF4-FFF2-40B4-BE49-F238E27FC236}">
                    <a16:creationId xmlns:a16="http://schemas.microsoft.com/office/drawing/2014/main" xmlns="" id="{8F22B8E2-530F-3A45-B107-72525B036244}"/>
                  </a:ext>
                </a:extLst>
              </p:cNvPr>
              <p:cNvSpPr/>
              <p:nvPr/>
            </p:nvSpPr>
            <p:spPr>
              <a:xfrm>
                <a:off x="7565094" y="2950537"/>
                <a:ext cx="156596" cy="66078"/>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1" name="矩形 424">
                <a:extLst>
                  <a:ext uri="{FF2B5EF4-FFF2-40B4-BE49-F238E27FC236}">
                    <a16:creationId xmlns:a16="http://schemas.microsoft.com/office/drawing/2014/main" xmlns="" id="{959901EA-1E61-5145-B178-B1B1E7217237}"/>
                  </a:ext>
                </a:extLst>
              </p:cNvPr>
              <p:cNvSpPr/>
              <p:nvPr/>
            </p:nvSpPr>
            <p:spPr>
              <a:xfrm>
                <a:off x="7717494" y="2865871"/>
                <a:ext cx="156596" cy="66078"/>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2" name="矩形 424">
                <a:extLst>
                  <a:ext uri="{FF2B5EF4-FFF2-40B4-BE49-F238E27FC236}">
                    <a16:creationId xmlns:a16="http://schemas.microsoft.com/office/drawing/2014/main" xmlns="" id="{72AE6D4C-18B7-3840-8195-124D1F01FFF4}"/>
                  </a:ext>
                </a:extLst>
              </p:cNvPr>
              <p:cNvSpPr/>
              <p:nvPr/>
            </p:nvSpPr>
            <p:spPr>
              <a:xfrm>
                <a:off x="7859734" y="2787978"/>
                <a:ext cx="156596" cy="66078"/>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3" name="矩形 424">
                <a:extLst>
                  <a:ext uri="{FF2B5EF4-FFF2-40B4-BE49-F238E27FC236}">
                    <a16:creationId xmlns:a16="http://schemas.microsoft.com/office/drawing/2014/main" xmlns="" id="{3DC473AF-D79D-554C-A766-9C60FB4D59AE}"/>
                  </a:ext>
                </a:extLst>
              </p:cNvPr>
              <p:cNvSpPr/>
              <p:nvPr/>
            </p:nvSpPr>
            <p:spPr>
              <a:xfrm>
                <a:off x="8008747" y="2706698"/>
                <a:ext cx="156596" cy="66078"/>
              </a:xfrm>
              <a:prstGeom prst="rect">
                <a:avLst/>
              </a:prstGeom>
              <a:gradFill flip="none" rotWithShape="1">
                <a:gsLst>
                  <a:gs pos="0">
                    <a:schemeClr val="tx1">
                      <a:lumMod val="95000"/>
                      <a:lumOff val="5000"/>
                      <a:alpha val="47000"/>
                    </a:schemeClr>
                  </a:gs>
                  <a:gs pos="99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98" name="图片 97">
                <a:extLst>
                  <a:ext uri="{FF2B5EF4-FFF2-40B4-BE49-F238E27FC236}">
                    <a16:creationId xmlns:a16="http://schemas.microsoft.com/office/drawing/2014/main" xmlns="" id="{58C64C85-FC11-8042-A464-CC135D92D3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08378" y="2338556"/>
                <a:ext cx="997441" cy="827716"/>
              </a:xfrm>
              <a:prstGeom prst="rect">
                <a:avLst/>
              </a:prstGeom>
            </p:spPr>
          </p:pic>
        </p:grpSp>
      </p:grpSp>
      <p:pic>
        <p:nvPicPr>
          <p:cNvPr id="3" name="Picture 2">
            <a:extLst>
              <a:ext uri="{FF2B5EF4-FFF2-40B4-BE49-F238E27FC236}">
                <a16:creationId xmlns:a16="http://schemas.microsoft.com/office/drawing/2014/main" xmlns="" id="{03963F31-39CE-5048-BF46-51154C3FEB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8159" y="4623894"/>
            <a:ext cx="1602413" cy="2138159"/>
          </a:xfrm>
          <a:prstGeom prst="rect">
            <a:avLst/>
          </a:prstGeom>
        </p:spPr>
      </p:pic>
      <p:cxnSp>
        <p:nvCxnSpPr>
          <p:cNvPr id="22" name="直线连接符 112">
            <a:extLst>
              <a:ext uri="{FF2B5EF4-FFF2-40B4-BE49-F238E27FC236}">
                <a16:creationId xmlns:a16="http://schemas.microsoft.com/office/drawing/2014/main" xmlns="" id="{57ACC85A-B6C3-4345-848D-7DB69068D020}"/>
              </a:ext>
            </a:extLst>
          </p:cNvPr>
          <p:cNvCxnSpPr>
            <a:cxnSpLocks/>
          </p:cNvCxnSpPr>
          <p:nvPr/>
        </p:nvCxnSpPr>
        <p:spPr>
          <a:xfrm>
            <a:off x="2184768" y="3500177"/>
            <a:ext cx="1643539" cy="242194"/>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28" name="直线连接符 112">
            <a:extLst>
              <a:ext uri="{FF2B5EF4-FFF2-40B4-BE49-F238E27FC236}">
                <a16:creationId xmlns:a16="http://schemas.microsoft.com/office/drawing/2014/main" xmlns="" id="{AD316B5C-BF2E-7A42-8AB0-280A58DEB8CD}"/>
              </a:ext>
            </a:extLst>
          </p:cNvPr>
          <p:cNvCxnSpPr>
            <a:cxnSpLocks/>
            <a:endCxn id="66" idx="1"/>
          </p:cNvCxnSpPr>
          <p:nvPr/>
        </p:nvCxnSpPr>
        <p:spPr>
          <a:xfrm>
            <a:off x="5058225" y="3729389"/>
            <a:ext cx="1929445" cy="17096"/>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31" name="直线连接符 112">
            <a:extLst>
              <a:ext uri="{FF2B5EF4-FFF2-40B4-BE49-F238E27FC236}">
                <a16:creationId xmlns:a16="http://schemas.microsoft.com/office/drawing/2014/main" xmlns="" id="{FE7CD68C-3C95-3648-BAFE-CFDC92E2008D}"/>
              </a:ext>
            </a:extLst>
          </p:cNvPr>
          <p:cNvCxnSpPr>
            <a:cxnSpLocks/>
          </p:cNvCxnSpPr>
          <p:nvPr/>
        </p:nvCxnSpPr>
        <p:spPr>
          <a:xfrm flipV="1">
            <a:off x="8587596" y="3717054"/>
            <a:ext cx="1656784" cy="34577"/>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34" name="直线连接符 112">
            <a:extLst>
              <a:ext uri="{FF2B5EF4-FFF2-40B4-BE49-F238E27FC236}">
                <a16:creationId xmlns:a16="http://schemas.microsoft.com/office/drawing/2014/main" xmlns="" id="{5419A6A4-E707-094B-99C3-D5057E00BC5E}"/>
              </a:ext>
            </a:extLst>
          </p:cNvPr>
          <p:cNvCxnSpPr>
            <a:cxnSpLocks/>
          </p:cNvCxnSpPr>
          <p:nvPr/>
        </p:nvCxnSpPr>
        <p:spPr>
          <a:xfrm>
            <a:off x="8538319" y="5913261"/>
            <a:ext cx="1635647" cy="106319"/>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37" name="直线连接符 112">
            <a:extLst>
              <a:ext uri="{FF2B5EF4-FFF2-40B4-BE49-F238E27FC236}">
                <a16:creationId xmlns:a16="http://schemas.microsoft.com/office/drawing/2014/main" xmlns="" id="{B9F26148-E47C-8146-97C0-2C082285B7B5}"/>
              </a:ext>
            </a:extLst>
          </p:cNvPr>
          <p:cNvCxnSpPr>
            <a:cxnSpLocks/>
            <a:stCxn id="25" idx="3"/>
          </p:cNvCxnSpPr>
          <p:nvPr/>
        </p:nvCxnSpPr>
        <p:spPr>
          <a:xfrm flipV="1">
            <a:off x="5209671" y="5892902"/>
            <a:ext cx="1777999" cy="266667"/>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40" name="直线连接符 112">
            <a:extLst>
              <a:ext uri="{FF2B5EF4-FFF2-40B4-BE49-F238E27FC236}">
                <a16:creationId xmlns:a16="http://schemas.microsoft.com/office/drawing/2014/main" xmlns="" id="{B815CC0C-A101-5E4A-B770-48758116DE6F}"/>
              </a:ext>
            </a:extLst>
          </p:cNvPr>
          <p:cNvCxnSpPr>
            <a:cxnSpLocks/>
          </p:cNvCxnSpPr>
          <p:nvPr/>
        </p:nvCxnSpPr>
        <p:spPr>
          <a:xfrm>
            <a:off x="2016897" y="5989125"/>
            <a:ext cx="1553351" cy="180056"/>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43" name="直线连接符 112">
            <a:extLst>
              <a:ext uri="{FF2B5EF4-FFF2-40B4-BE49-F238E27FC236}">
                <a16:creationId xmlns:a16="http://schemas.microsoft.com/office/drawing/2014/main" xmlns="" id="{8D75400F-E951-214F-A2B3-6FFF7D6C60AD}"/>
              </a:ext>
            </a:extLst>
          </p:cNvPr>
          <p:cNvCxnSpPr>
            <a:cxnSpLocks/>
          </p:cNvCxnSpPr>
          <p:nvPr/>
        </p:nvCxnSpPr>
        <p:spPr>
          <a:xfrm flipV="1">
            <a:off x="1998233" y="3769156"/>
            <a:ext cx="1830074" cy="2243577"/>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47" name="直线连接符 112">
            <a:extLst>
              <a:ext uri="{FF2B5EF4-FFF2-40B4-BE49-F238E27FC236}">
                <a16:creationId xmlns:a16="http://schemas.microsoft.com/office/drawing/2014/main" xmlns="" id="{6989BCFC-2C1A-B749-A6D8-B6D95242834B}"/>
              </a:ext>
            </a:extLst>
          </p:cNvPr>
          <p:cNvCxnSpPr>
            <a:cxnSpLocks/>
            <a:stCxn id="25" idx="3"/>
            <a:endCxn id="66" idx="1"/>
          </p:cNvCxnSpPr>
          <p:nvPr/>
        </p:nvCxnSpPr>
        <p:spPr>
          <a:xfrm flipV="1">
            <a:off x="5209671" y="3746485"/>
            <a:ext cx="1777999" cy="2413084"/>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50" name="直线连接符 112">
            <a:extLst>
              <a:ext uri="{FF2B5EF4-FFF2-40B4-BE49-F238E27FC236}">
                <a16:creationId xmlns:a16="http://schemas.microsoft.com/office/drawing/2014/main" xmlns="" id="{6D03C5C6-04A8-434A-812A-8C1E5E231AC5}"/>
              </a:ext>
            </a:extLst>
          </p:cNvPr>
          <p:cNvCxnSpPr>
            <a:cxnSpLocks/>
          </p:cNvCxnSpPr>
          <p:nvPr/>
        </p:nvCxnSpPr>
        <p:spPr>
          <a:xfrm flipV="1">
            <a:off x="8538319" y="3737937"/>
            <a:ext cx="1703249" cy="2175324"/>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53" name="直线连接符 112">
            <a:extLst>
              <a:ext uri="{FF2B5EF4-FFF2-40B4-BE49-F238E27FC236}">
                <a16:creationId xmlns:a16="http://schemas.microsoft.com/office/drawing/2014/main" xmlns="" id="{E2373542-573A-3444-971F-C8EB25F8D9DC}"/>
              </a:ext>
            </a:extLst>
          </p:cNvPr>
          <p:cNvCxnSpPr>
            <a:cxnSpLocks/>
          </p:cNvCxnSpPr>
          <p:nvPr/>
        </p:nvCxnSpPr>
        <p:spPr>
          <a:xfrm flipH="1" flipV="1">
            <a:off x="8587596" y="3751631"/>
            <a:ext cx="1593260" cy="2274604"/>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57" name="直线连接符 112">
            <a:extLst>
              <a:ext uri="{FF2B5EF4-FFF2-40B4-BE49-F238E27FC236}">
                <a16:creationId xmlns:a16="http://schemas.microsoft.com/office/drawing/2014/main" xmlns="" id="{6E9544D7-7CF5-344E-99C3-784F498F42A1}"/>
              </a:ext>
            </a:extLst>
          </p:cNvPr>
          <p:cNvCxnSpPr>
            <a:cxnSpLocks/>
          </p:cNvCxnSpPr>
          <p:nvPr/>
        </p:nvCxnSpPr>
        <p:spPr>
          <a:xfrm flipH="1" flipV="1">
            <a:off x="5036530" y="3717055"/>
            <a:ext cx="1933202" cy="2175847"/>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60" name="直线连接符 112">
            <a:extLst>
              <a:ext uri="{FF2B5EF4-FFF2-40B4-BE49-F238E27FC236}">
                <a16:creationId xmlns:a16="http://schemas.microsoft.com/office/drawing/2014/main" xmlns="" id="{5CCAC2BA-CB64-F24B-A6DD-895267B7A528}"/>
              </a:ext>
            </a:extLst>
          </p:cNvPr>
          <p:cNvCxnSpPr>
            <a:cxnSpLocks/>
            <a:stCxn id="25" idx="1"/>
          </p:cNvCxnSpPr>
          <p:nvPr/>
        </p:nvCxnSpPr>
        <p:spPr>
          <a:xfrm flipH="1" flipV="1">
            <a:off x="2188746" y="3503139"/>
            <a:ext cx="1421000" cy="2656430"/>
          </a:xfrm>
          <a:prstGeom prst="line">
            <a:avLst/>
          </a:prstGeom>
          <a:noFill/>
          <a:ln w="50800" cap="rnd">
            <a:gradFill flip="none" rotWithShape="1">
              <a:gsLst>
                <a:gs pos="0">
                  <a:srgbClr val="61BAD9"/>
                </a:gs>
                <a:gs pos="100000">
                  <a:srgbClr val="3699C4"/>
                </a:gs>
              </a:gsLst>
              <a:lin ang="0" scaled="1"/>
            </a:gradFill>
            <a:prstDash val="sysDot"/>
            <a:round/>
            <a:headEnd type="oval" w="med" len="med"/>
            <a:tailEnd type="oval"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8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wipe(left)">
                                      <p:cBhvr>
                                        <p:cTn id="10" dur="800"/>
                                        <p:tgtEl>
                                          <p:spTgt spid="128"/>
                                        </p:tgtEl>
                                      </p:cBhvr>
                                    </p:animEffect>
                                  </p:childTnLst>
                                </p:cTn>
                              </p:par>
                              <p:par>
                                <p:cTn id="11" presetID="22" presetClass="entr" presetSubtype="8"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wipe(left)">
                                      <p:cBhvr>
                                        <p:cTn id="13" dur="800"/>
                                        <p:tgtEl>
                                          <p:spTgt spid="131"/>
                                        </p:tgtEl>
                                      </p:cBhvr>
                                    </p:animEffect>
                                  </p:childTnLst>
                                </p:cTn>
                              </p:par>
                              <p:par>
                                <p:cTn id="14" presetID="22" presetClass="entr" presetSubtype="8" fill="hold" nodeType="with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wipe(left)">
                                      <p:cBhvr>
                                        <p:cTn id="16" dur="800"/>
                                        <p:tgtEl>
                                          <p:spTgt spid="134"/>
                                        </p:tgtEl>
                                      </p:cBhvr>
                                    </p:animEffect>
                                  </p:childTnLst>
                                </p:cTn>
                              </p:par>
                              <p:par>
                                <p:cTn id="17" presetID="22" presetClass="entr" presetSubtype="8"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wipe(left)">
                                      <p:cBhvr>
                                        <p:cTn id="19" dur="800"/>
                                        <p:tgtEl>
                                          <p:spTgt spid="137"/>
                                        </p:tgtEl>
                                      </p:cBhvr>
                                    </p:animEffect>
                                  </p:childTnLst>
                                </p:cTn>
                              </p:par>
                              <p:par>
                                <p:cTn id="20" presetID="22" presetClass="entr" presetSubtype="8"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wipe(left)">
                                      <p:cBhvr>
                                        <p:cTn id="22" dur="800"/>
                                        <p:tgtEl>
                                          <p:spTgt spid="140"/>
                                        </p:tgtEl>
                                      </p:cBhvr>
                                    </p:animEffect>
                                  </p:childTnLst>
                                </p:cTn>
                              </p:par>
                              <p:par>
                                <p:cTn id="23" presetID="22" presetClass="entr" presetSubtype="8" fill="hold" nodeType="withEffect">
                                  <p:stCondLst>
                                    <p:cond delay="250"/>
                                  </p:stCondLst>
                                  <p:childTnLst>
                                    <p:set>
                                      <p:cBhvr>
                                        <p:cTn id="24" dur="1" fill="hold">
                                          <p:stCondLst>
                                            <p:cond delay="0"/>
                                          </p:stCondLst>
                                        </p:cTn>
                                        <p:tgtEl>
                                          <p:spTgt spid="143"/>
                                        </p:tgtEl>
                                        <p:attrNameLst>
                                          <p:attrName>style.visibility</p:attrName>
                                        </p:attrNameLst>
                                      </p:cBhvr>
                                      <p:to>
                                        <p:strVal val="visible"/>
                                      </p:to>
                                    </p:set>
                                    <p:animEffect transition="in" filter="wipe(left)">
                                      <p:cBhvr>
                                        <p:cTn id="25" dur="800"/>
                                        <p:tgtEl>
                                          <p:spTgt spid="143"/>
                                        </p:tgtEl>
                                      </p:cBhvr>
                                    </p:animEffect>
                                  </p:childTnLst>
                                </p:cTn>
                              </p:par>
                              <p:par>
                                <p:cTn id="26" presetID="22" presetClass="entr" presetSubtype="8" fill="hold" nodeType="withEffect">
                                  <p:stCondLst>
                                    <p:cond delay="250"/>
                                  </p:stCondLst>
                                  <p:childTnLst>
                                    <p:set>
                                      <p:cBhvr>
                                        <p:cTn id="27" dur="1" fill="hold">
                                          <p:stCondLst>
                                            <p:cond delay="0"/>
                                          </p:stCondLst>
                                        </p:cTn>
                                        <p:tgtEl>
                                          <p:spTgt spid="147"/>
                                        </p:tgtEl>
                                        <p:attrNameLst>
                                          <p:attrName>style.visibility</p:attrName>
                                        </p:attrNameLst>
                                      </p:cBhvr>
                                      <p:to>
                                        <p:strVal val="visible"/>
                                      </p:to>
                                    </p:set>
                                    <p:animEffect transition="in" filter="wipe(left)">
                                      <p:cBhvr>
                                        <p:cTn id="28" dur="800"/>
                                        <p:tgtEl>
                                          <p:spTgt spid="147"/>
                                        </p:tgtEl>
                                      </p:cBhvr>
                                    </p:animEffect>
                                  </p:childTnLst>
                                </p:cTn>
                              </p:par>
                              <p:par>
                                <p:cTn id="29" presetID="22" presetClass="entr" presetSubtype="8" fill="hold" nodeType="withEffect">
                                  <p:stCondLst>
                                    <p:cond delay="250"/>
                                  </p:stCondLst>
                                  <p:childTnLst>
                                    <p:set>
                                      <p:cBhvr>
                                        <p:cTn id="30" dur="1" fill="hold">
                                          <p:stCondLst>
                                            <p:cond delay="0"/>
                                          </p:stCondLst>
                                        </p:cTn>
                                        <p:tgtEl>
                                          <p:spTgt spid="150"/>
                                        </p:tgtEl>
                                        <p:attrNameLst>
                                          <p:attrName>style.visibility</p:attrName>
                                        </p:attrNameLst>
                                      </p:cBhvr>
                                      <p:to>
                                        <p:strVal val="visible"/>
                                      </p:to>
                                    </p:set>
                                    <p:animEffect transition="in" filter="wipe(left)">
                                      <p:cBhvr>
                                        <p:cTn id="31" dur="800"/>
                                        <p:tgtEl>
                                          <p:spTgt spid="150"/>
                                        </p:tgtEl>
                                      </p:cBhvr>
                                    </p:animEffect>
                                  </p:childTnLst>
                                </p:cTn>
                              </p:par>
                              <p:par>
                                <p:cTn id="32" presetID="22" presetClass="entr" presetSubtype="8" fill="hold" nodeType="withEffect">
                                  <p:stCondLst>
                                    <p:cond delay="500"/>
                                  </p:stCondLst>
                                  <p:childTnLst>
                                    <p:set>
                                      <p:cBhvr>
                                        <p:cTn id="33" dur="1" fill="hold">
                                          <p:stCondLst>
                                            <p:cond delay="0"/>
                                          </p:stCondLst>
                                        </p:cTn>
                                        <p:tgtEl>
                                          <p:spTgt spid="153"/>
                                        </p:tgtEl>
                                        <p:attrNameLst>
                                          <p:attrName>style.visibility</p:attrName>
                                        </p:attrNameLst>
                                      </p:cBhvr>
                                      <p:to>
                                        <p:strVal val="visible"/>
                                      </p:to>
                                    </p:set>
                                    <p:animEffect transition="in" filter="wipe(left)">
                                      <p:cBhvr>
                                        <p:cTn id="34" dur="800"/>
                                        <p:tgtEl>
                                          <p:spTgt spid="153"/>
                                        </p:tgtEl>
                                      </p:cBhvr>
                                    </p:animEffect>
                                  </p:childTnLst>
                                </p:cTn>
                              </p:par>
                              <p:par>
                                <p:cTn id="35" presetID="22" presetClass="entr" presetSubtype="8" fill="hold" nodeType="withEffect">
                                  <p:stCondLst>
                                    <p:cond delay="500"/>
                                  </p:stCondLst>
                                  <p:childTnLst>
                                    <p:set>
                                      <p:cBhvr>
                                        <p:cTn id="36" dur="1" fill="hold">
                                          <p:stCondLst>
                                            <p:cond delay="0"/>
                                          </p:stCondLst>
                                        </p:cTn>
                                        <p:tgtEl>
                                          <p:spTgt spid="157"/>
                                        </p:tgtEl>
                                        <p:attrNameLst>
                                          <p:attrName>style.visibility</p:attrName>
                                        </p:attrNameLst>
                                      </p:cBhvr>
                                      <p:to>
                                        <p:strVal val="visible"/>
                                      </p:to>
                                    </p:set>
                                    <p:animEffect transition="in" filter="wipe(left)">
                                      <p:cBhvr>
                                        <p:cTn id="37" dur="800"/>
                                        <p:tgtEl>
                                          <p:spTgt spid="157"/>
                                        </p:tgtEl>
                                      </p:cBhvr>
                                    </p:animEffect>
                                  </p:childTnLst>
                                </p:cTn>
                              </p:par>
                              <p:par>
                                <p:cTn id="38" presetID="22" presetClass="entr" presetSubtype="8" fill="hold" nodeType="withEffect">
                                  <p:stCondLst>
                                    <p:cond delay="500"/>
                                  </p:stCondLst>
                                  <p:childTnLst>
                                    <p:set>
                                      <p:cBhvr>
                                        <p:cTn id="39" dur="1" fill="hold">
                                          <p:stCondLst>
                                            <p:cond delay="0"/>
                                          </p:stCondLst>
                                        </p:cTn>
                                        <p:tgtEl>
                                          <p:spTgt spid="160"/>
                                        </p:tgtEl>
                                        <p:attrNameLst>
                                          <p:attrName>style.visibility</p:attrName>
                                        </p:attrNameLst>
                                      </p:cBhvr>
                                      <p:to>
                                        <p:strVal val="visible"/>
                                      </p:to>
                                    </p:set>
                                    <p:animEffect transition="in" filter="wipe(left)">
                                      <p:cBhvr>
                                        <p:cTn id="40" dur="8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140">
            <a:extLst>
              <a:ext uri="{FF2B5EF4-FFF2-40B4-BE49-F238E27FC236}">
                <a16:creationId xmlns:a16="http://schemas.microsoft.com/office/drawing/2014/main" xmlns="" id="{6D55593C-F8E3-0843-A7E4-16CD136973EC}"/>
              </a:ext>
            </a:extLst>
          </p:cNvPr>
          <p:cNvSpPr/>
          <p:nvPr/>
        </p:nvSpPr>
        <p:spPr>
          <a:xfrm>
            <a:off x="1915500" y="3166051"/>
            <a:ext cx="9007318" cy="1446447"/>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544" name="标题 1"/>
          <p:cNvSpPr>
            <a:spLocks noGrp="1"/>
          </p:cNvSpPr>
          <p:nvPr>
            <p:ph type="title"/>
          </p:nvPr>
        </p:nvSpPr>
        <p:spPr>
          <a:xfrm>
            <a:off x="155574" y="465137"/>
            <a:ext cx="10643605" cy="415396"/>
          </a:xfrm>
          <a:prstGeom prst="rect">
            <a:avLst/>
          </a:prstGeom>
        </p:spPr>
        <p:txBody>
          <a:bodyPr/>
          <a:lstStyle/>
          <a:p>
            <a:r>
              <a:rPr lang="en-US" altLang="zh-CN" dirty="0"/>
              <a:t>G3</a:t>
            </a:r>
            <a:r>
              <a:rPr lang="zh-CN" altLang="en-US" dirty="0"/>
              <a:t> 价值体系：安全验证即算力，安全背书即共识，责任共担、收益共享，用价值创造安全感</a:t>
            </a:r>
          </a:p>
        </p:txBody>
      </p:sp>
      <p:sp>
        <p:nvSpPr>
          <p:cNvPr id="7" name="圆角矩形 140">
            <a:extLst>
              <a:ext uri="{FF2B5EF4-FFF2-40B4-BE49-F238E27FC236}">
                <a16:creationId xmlns:a16="http://schemas.microsoft.com/office/drawing/2014/main" xmlns="" id="{F41DDECE-8B85-1B43-B132-F3199D71B567}"/>
              </a:ext>
            </a:extLst>
          </p:cNvPr>
          <p:cNvSpPr/>
          <p:nvPr/>
        </p:nvSpPr>
        <p:spPr>
          <a:xfrm>
            <a:off x="339200" y="4998529"/>
            <a:ext cx="11501671" cy="1392959"/>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xmlns="" id="{D7B44E47-481A-EC48-B67E-C55A8A2465A3}"/>
              </a:ext>
            </a:extLst>
          </p:cNvPr>
          <p:cNvGrpSpPr/>
          <p:nvPr/>
        </p:nvGrpSpPr>
        <p:grpSpPr>
          <a:xfrm>
            <a:off x="1313688" y="5181376"/>
            <a:ext cx="543823" cy="584241"/>
            <a:chOff x="2061161" y="1518263"/>
            <a:chExt cx="765166" cy="887594"/>
          </a:xfrm>
        </p:grpSpPr>
        <p:sp>
          <p:nvSpPr>
            <p:cNvPr id="61" name="六边形 60">
              <a:extLst>
                <a:ext uri="{FF2B5EF4-FFF2-40B4-BE49-F238E27FC236}">
                  <a16:creationId xmlns:a16="http://schemas.microsoft.com/office/drawing/2014/main" xmlns="" id="{C9C1A3D6-3628-9541-BA1E-8A1923730097}"/>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2" name="图片 89">
              <a:extLst>
                <a:ext uri="{FF2B5EF4-FFF2-40B4-BE49-F238E27FC236}">
                  <a16:creationId xmlns:a16="http://schemas.microsoft.com/office/drawing/2014/main" xmlns="" id="{EEE2330D-40B8-5346-ADC6-B34E5BC681EE}"/>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63" name="六边形 62">
              <a:extLst>
                <a:ext uri="{FF2B5EF4-FFF2-40B4-BE49-F238E27FC236}">
                  <a16:creationId xmlns:a16="http://schemas.microsoft.com/office/drawing/2014/main" xmlns="" id="{7CB85F5D-6BF2-1B45-B00D-8EF58C680BC4}"/>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合 11">
            <a:extLst>
              <a:ext uri="{FF2B5EF4-FFF2-40B4-BE49-F238E27FC236}">
                <a16:creationId xmlns:a16="http://schemas.microsoft.com/office/drawing/2014/main" xmlns="" id="{3145E768-7831-234D-8E2B-FC0DD994F118}"/>
              </a:ext>
            </a:extLst>
          </p:cNvPr>
          <p:cNvGrpSpPr/>
          <p:nvPr/>
        </p:nvGrpSpPr>
        <p:grpSpPr>
          <a:xfrm>
            <a:off x="3102350" y="5577936"/>
            <a:ext cx="543823" cy="584241"/>
            <a:chOff x="2061161" y="1518263"/>
            <a:chExt cx="765166" cy="887594"/>
          </a:xfrm>
        </p:grpSpPr>
        <p:sp>
          <p:nvSpPr>
            <p:cNvPr id="55" name="六边形 54">
              <a:extLst>
                <a:ext uri="{FF2B5EF4-FFF2-40B4-BE49-F238E27FC236}">
                  <a16:creationId xmlns:a16="http://schemas.microsoft.com/office/drawing/2014/main" xmlns="" id="{E2A5E947-8055-434A-A83F-606A820DFBBE}"/>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6" name="图片 89">
              <a:extLst>
                <a:ext uri="{FF2B5EF4-FFF2-40B4-BE49-F238E27FC236}">
                  <a16:creationId xmlns:a16="http://schemas.microsoft.com/office/drawing/2014/main" xmlns="" id="{137B2454-9D06-134C-88D5-65CBE76C23CC}"/>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57" name="六边形 56">
              <a:extLst>
                <a:ext uri="{FF2B5EF4-FFF2-40B4-BE49-F238E27FC236}">
                  <a16:creationId xmlns:a16="http://schemas.microsoft.com/office/drawing/2014/main" xmlns="" id="{7094C95D-C4D9-F647-A84C-E461831DB1A3}"/>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合 12">
            <a:extLst>
              <a:ext uri="{FF2B5EF4-FFF2-40B4-BE49-F238E27FC236}">
                <a16:creationId xmlns:a16="http://schemas.microsoft.com/office/drawing/2014/main" xmlns="" id="{60013F01-450F-E24E-AB8B-969F51915F62}"/>
              </a:ext>
            </a:extLst>
          </p:cNvPr>
          <p:cNvGrpSpPr/>
          <p:nvPr/>
        </p:nvGrpSpPr>
        <p:grpSpPr>
          <a:xfrm>
            <a:off x="5067353" y="5157466"/>
            <a:ext cx="543823" cy="584241"/>
            <a:chOff x="2061161" y="1518263"/>
            <a:chExt cx="765166" cy="887594"/>
          </a:xfrm>
        </p:grpSpPr>
        <p:sp>
          <p:nvSpPr>
            <p:cNvPr id="52" name="六边形 51">
              <a:extLst>
                <a:ext uri="{FF2B5EF4-FFF2-40B4-BE49-F238E27FC236}">
                  <a16:creationId xmlns:a16="http://schemas.microsoft.com/office/drawing/2014/main" xmlns="" id="{033EDFF6-E4FA-5549-B979-6D626E19F008}"/>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3" name="图片 89">
              <a:extLst>
                <a:ext uri="{FF2B5EF4-FFF2-40B4-BE49-F238E27FC236}">
                  <a16:creationId xmlns:a16="http://schemas.microsoft.com/office/drawing/2014/main" xmlns="" id="{1DA91A3B-1AB2-AD41-B69C-064D7D88EF71}"/>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54" name="六边形 53">
              <a:extLst>
                <a:ext uri="{FF2B5EF4-FFF2-40B4-BE49-F238E27FC236}">
                  <a16:creationId xmlns:a16="http://schemas.microsoft.com/office/drawing/2014/main" xmlns="" id="{2C11530C-6000-6D4F-96FA-ECBFA41D74FE}"/>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xmlns="" id="{4AEF45AF-F5DC-6647-BC36-272DA68FB270}"/>
              </a:ext>
            </a:extLst>
          </p:cNvPr>
          <p:cNvGrpSpPr/>
          <p:nvPr/>
        </p:nvGrpSpPr>
        <p:grpSpPr>
          <a:xfrm>
            <a:off x="6975502" y="5577936"/>
            <a:ext cx="543823" cy="584241"/>
            <a:chOff x="2061161" y="1518263"/>
            <a:chExt cx="765166" cy="887594"/>
          </a:xfrm>
        </p:grpSpPr>
        <p:sp>
          <p:nvSpPr>
            <p:cNvPr id="46" name="六边形 45">
              <a:extLst>
                <a:ext uri="{FF2B5EF4-FFF2-40B4-BE49-F238E27FC236}">
                  <a16:creationId xmlns:a16="http://schemas.microsoft.com/office/drawing/2014/main" xmlns="" id="{86B53CF2-DBB6-9143-A1F6-A17BD30C70CB}"/>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7" name="图片 89">
              <a:extLst>
                <a:ext uri="{FF2B5EF4-FFF2-40B4-BE49-F238E27FC236}">
                  <a16:creationId xmlns:a16="http://schemas.microsoft.com/office/drawing/2014/main" xmlns="" id="{965FE5F7-F387-A541-AB51-AEE83A725BF4}"/>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48" name="六边形 47">
              <a:extLst>
                <a:ext uri="{FF2B5EF4-FFF2-40B4-BE49-F238E27FC236}">
                  <a16:creationId xmlns:a16="http://schemas.microsoft.com/office/drawing/2014/main" xmlns="" id="{D9CED83A-94CF-B24B-8D4B-E30954BD5A9B}"/>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15">
            <a:extLst>
              <a:ext uri="{FF2B5EF4-FFF2-40B4-BE49-F238E27FC236}">
                <a16:creationId xmlns:a16="http://schemas.microsoft.com/office/drawing/2014/main" xmlns="" id="{071A13B0-D426-BC4F-B054-9721A585357A}"/>
              </a:ext>
            </a:extLst>
          </p:cNvPr>
          <p:cNvGrpSpPr/>
          <p:nvPr/>
        </p:nvGrpSpPr>
        <p:grpSpPr>
          <a:xfrm>
            <a:off x="8956959" y="5157466"/>
            <a:ext cx="543823" cy="584241"/>
            <a:chOff x="2061161" y="1518263"/>
            <a:chExt cx="765166" cy="887594"/>
          </a:xfrm>
        </p:grpSpPr>
        <p:sp>
          <p:nvSpPr>
            <p:cNvPr id="43" name="六边形 42">
              <a:extLst>
                <a:ext uri="{FF2B5EF4-FFF2-40B4-BE49-F238E27FC236}">
                  <a16:creationId xmlns:a16="http://schemas.microsoft.com/office/drawing/2014/main" xmlns="" id="{DA89142C-78CE-4B4C-A50F-5080E977AE46}"/>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4" name="图片 89">
              <a:extLst>
                <a:ext uri="{FF2B5EF4-FFF2-40B4-BE49-F238E27FC236}">
                  <a16:creationId xmlns:a16="http://schemas.microsoft.com/office/drawing/2014/main" xmlns="" id="{D974A761-0A02-FA4F-B36F-4C4B381083FF}"/>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45" name="六边形 44">
              <a:extLst>
                <a:ext uri="{FF2B5EF4-FFF2-40B4-BE49-F238E27FC236}">
                  <a16:creationId xmlns:a16="http://schemas.microsoft.com/office/drawing/2014/main" xmlns="" id="{C352B1DD-CA37-294A-96CB-2EA8A8A8188E}"/>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9" name="直线连接符 18">
            <a:extLst>
              <a:ext uri="{FF2B5EF4-FFF2-40B4-BE49-F238E27FC236}">
                <a16:creationId xmlns:a16="http://schemas.microsoft.com/office/drawing/2014/main" xmlns="" id="{05EE14B0-B204-C444-BD9B-B3E9832E6A1B}"/>
              </a:ext>
            </a:extLst>
          </p:cNvPr>
          <p:cNvCxnSpPr>
            <a:cxnSpLocks/>
            <a:endCxn id="62" idx="1"/>
          </p:cNvCxnSpPr>
          <p:nvPr/>
        </p:nvCxnSpPr>
        <p:spPr>
          <a:xfrm flipV="1">
            <a:off x="284879" y="5474855"/>
            <a:ext cx="1132962" cy="395201"/>
          </a:xfrm>
          <a:prstGeom prst="line">
            <a:avLst/>
          </a:prstGeom>
          <a:ln w="28575" cap="rnd">
            <a:gradFill>
              <a:gsLst>
                <a:gs pos="100000">
                  <a:schemeClr val="accent1">
                    <a:lumMod val="45000"/>
                    <a:lumOff val="55000"/>
                  </a:schemeClr>
                </a:gs>
                <a:gs pos="15000">
                  <a:schemeClr val="accent1">
                    <a:lumMod val="45000"/>
                    <a:lumOff val="55000"/>
                    <a:alpha val="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xmlns="" id="{6F28B522-86F8-4E40-A437-8F9722D4A985}"/>
              </a:ext>
            </a:extLst>
          </p:cNvPr>
          <p:cNvCxnSpPr>
            <a:cxnSpLocks/>
            <a:stCxn id="62" idx="3"/>
            <a:endCxn id="56" idx="1"/>
          </p:cNvCxnSpPr>
          <p:nvPr/>
        </p:nvCxnSpPr>
        <p:spPr>
          <a:xfrm>
            <a:off x="1753358" y="5474855"/>
            <a:ext cx="1453145" cy="39656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xmlns="" id="{D78C61C7-6B4A-D541-B701-3830C34C569D}"/>
              </a:ext>
            </a:extLst>
          </p:cNvPr>
          <p:cNvCxnSpPr>
            <a:cxnSpLocks/>
            <a:stCxn id="56" idx="3"/>
            <a:endCxn id="53" idx="1"/>
          </p:cNvCxnSpPr>
          <p:nvPr/>
        </p:nvCxnSpPr>
        <p:spPr>
          <a:xfrm flipV="1">
            <a:off x="3542020" y="5450945"/>
            <a:ext cx="1629486" cy="42047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xmlns="" id="{33DC19B3-3958-B248-967A-7A7F7217A267}"/>
              </a:ext>
            </a:extLst>
          </p:cNvPr>
          <p:cNvCxnSpPr>
            <a:cxnSpLocks/>
            <a:stCxn id="53" idx="3"/>
            <a:endCxn id="47" idx="1"/>
          </p:cNvCxnSpPr>
          <p:nvPr/>
        </p:nvCxnSpPr>
        <p:spPr>
          <a:xfrm>
            <a:off x="5507023" y="5450945"/>
            <a:ext cx="1572632" cy="42047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xmlns="" id="{24A08E66-1AC3-5B43-AE11-D782A01B469E}"/>
              </a:ext>
            </a:extLst>
          </p:cNvPr>
          <p:cNvCxnSpPr>
            <a:cxnSpLocks/>
            <a:stCxn id="47" idx="3"/>
            <a:endCxn id="44" idx="1"/>
          </p:cNvCxnSpPr>
          <p:nvPr/>
        </p:nvCxnSpPr>
        <p:spPr>
          <a:xfrm flipV="1">
            <a:off x="7415172" y="5450945"/>
            <a:ext cx="1645940" cy="42047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xmlns="" id="{5004B574-3D8A-964C-BEE5-E9A7D6CB7196}"/>
              </a:ext>
            </a:extLst>
          </p:cNvPr>
          <p:cNvCxnSpPr>
            <a:cxnSpLocks/>
            <a:stCxn id="44" idx="3"/>
            <a:endCxn id="171" idx="1"/>
          </p:cNvCxnSpPr>
          <p:nvPr/>
        </p:nvCxnSpPr>
        <p:spPr>
          <a:xfrm>
            <a:off x="9396629" y="5450945"/>
            <a:ext cx="1384641" cy="371192"/>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Rounded Rectangle 47">
            <a:extLst>
              <a:ext uri="{FF2B5EF4-FFF2-40B4-BE49-F238E27FC236}">
                <a16:creationId xmlns:a16="http://schemas.microsoft.com/office/drawing/2014/main" xmlns="" id="{15DF577F-E07D-8A46-8342-AB75B32A9841}"/>
              </a:ext>
            </a:extLst>
          </p:cNvPr>
          <p:cNvSpPr/>
          <p:nvPr/>
        </p:nvSpPr>
        <p:spPr>
          <a:xfrm>
            <a:off x="5713875" y="6248059"/>
            <a:ext cx="1006505" cy="28646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区块链</a:t>
            </a:r>
          </a:p>
        </p:txBody>
      </p:sp>
      <p:grpSp>
        <p:nvGrpSpPr>
          <p:cNvPr id="174" name="组合 173">
            <a:extLst>
              <a:ext uri="{FF2B5EF4-FFF2-40B4-BE49-F238E27FC236}">
                <a16:creationId xmlns:a16="http://schemas.microsoft.com/office/drawing/2014/main" xmlns="" id="{11B7F7AA-8608-134E-BD36-47114565197C}"/>
              </a:ext>
            </a:extLst>
          </p:cNvPr>
          <p:cNvGrpSpPr/>
          <p:nvPr/>
        </p:nvGrpSpPr>
        <p:grpSpPr>
          <a:xfrm>
            <a:off x="885873" y="1361585"/>
            <a:ext cx="919910" cy="1097949"/>
            <a:chOff x="370865" y="1479919"/>
            <a:chExt cx="919910" cy="1097949"/>
          </a:xfrm>
        </p:grpSpPr>
        <p:sp>
          <p:nvSpPr>
            <p:cNvPr id="69" name="Rounded Rectangle 47">
              <a:extLst>
                <a:ext uri="{FF2B5EF4-FFF2-40B4-BE49-F238E27FC236}">
                  <a16:creationId xmlns:a16="http://schemas.microsoft.com/office/drawing/2014/main" xmlns="" id="{B5611260-4009-0E47-90A5-3EA7515070E9}"/>
                </a:ext>
              </a:extLst>
            </p:cNvPr>
            <p:cNvSpPr/>
            <p:nvPr/>
          </p:nvSpPr>
          <p:spPr>
            <a:xfrm>
              <a:off x="370865" y="2351217"/>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用户</a:t>
              </a:r>
            </a:p>
          </p:txBody>
        </p:sp>
        <p:pic>
          <p:nvPicPr>
            <p:cNvPr id="70" name="图片 111">
              <a:extLst>
                <a:ext uri="{FF2B5EF4-FFF2-40B4-BE49-F238E27FC236}">
                  <a16:creationId xmlns:a16="http://schemas.microsoft.com/office/drawing/2014/main" xmlns="" id="{904798D5-BE9F-304F-A71F-32E88D0DE93E}"/>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30261" y="1479919"/>
              <a:ext cx="801119" cy="795844"/>
            </a:xfrm>
            <a:prstGeom prst="rect">
              <a:avLst/>
            </a:prstGeom>
          </p:spPr>
        </p:pic>
      </p:grpSp>
      <p:grpSp>
        <p:nvGrpSpPr>
          <p:cNvPr id="101" name="组 11">
            <a:extLst>
              <a:ext uri="{FF2B5EF4-FFF2-40B4-BE49-F238E27FC236}">
                <a16:creationId xmlns:a16="http://schemas.microsoft.com/office/drawing/2014/main" xmlns="" id="{D0945752-6666-AD4D-88DB-328CEC448169}"/>
              </a:ext>
            </a:extLst>
          </p:cNvPr>
          <p:cNvGrpSpPr/>
          <p:nvPr/>
        </p:nvGrpSpPr>
        <p:grpSpPr>
          <a:xfrm>
            <a:off x="3800479" y="3282134"/>
            <a:ext cx="985862" cy="1159325"/>
            <a:chOff x="7686924" y="3075660"/>
            <a:chExt cx="1342617" cy="1578850"/>
          </a:xfrm>
        </p:grpSpPr>
        <p:grpSp>
          <p:nvGrpSpPr>
            <p:cNvPr id="102" name="组 65">
              <a:extLst>
                <a:ext uri="{FF2B5EF4-FFF2-40B4-BE49-F238E27FC236}">
                  <a16:creationId xmlns:a16="http://schemas.microsoft.com/office/drawing/2014/main" xmlns="" id="{70906F3D-2404-1C4C-9D6E-E370B0A48773}"/>
                </a:ext>
              </a:extLst>
            </p:cNvPr>
            <p:cNvGrpSpPr/>
            <p:nvPr/>
          </p:nvGrpSpPr>
          <p:grpSpPr>
            <a:xfrm>
              <a:off x="7686924" y="3301011"/>
              <a:ext cx="1342617" cy="1353499"/>
              <a:chOff x="6763614" y="2582553"/>
              <a:chExt cx="1342617" cy="1353499"/>
            </a:xfrm>
          </p:grpSpPr>
          <p:sp>
            <p:nvSpPr>
              <p:cNvPr id="104" name="圆角矩形 103">
                <a:extLst>
                  <a:ext uri="{FF2B5EF4-FFF2-40B4-BE49-F238E27FC236}">
                    <a16:creationId xmlns:a16="http://schemas.microsoft.com/office/drawing/2014/main" xmlns="" id="{2305B614-728B-8D44-AC15-593ACD4EE9A1}"/>
                  </a:ext>
                </a:extLst>
              </p:cNvPr>
              <p:cNvSpPr/>
              <p:nvPr/>
            </p:nvSpPr>
            <p:spPr>
              <a:xfrm>
                <a:off x="6763614" y="3623530"/>
                <a:ext cx="1342617" cy="312522"/>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安全验证</a:t>
                </a:r>
              </a:p>
            </p:txBody>
          </p:sp>
          <p:pic>
            <p:nvPicPr>
              <p:cNvPr id="105" name="图片 104">
                <a:extLst>
                  <a:ext uri="{FF2B5EF4-FFF2-40B4-BE49-F238E27FC236}">
                    <a16:creationId xmlns:a16="http://schemas.microsoft.com/office/drawing/2014/main" xmlns="" id="{43B19F73-6590-5C4D-A4B3-0D0D20EBC6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921" y="2582553"/>
                <a:ext cx="1170000" cy="853676"/>
              </a:xfrm>
              <a:prstGeom prst="rect">
                <a:avLst/>
              </a:prstGeom>
            </p:spPr>
          </p:pic>
        </p:grpSp>
        <p:pic>
          <p:nvPicPr>
            <p:cNvPr id="103" name="图片 102">
              <a:extLst>
                <a:ext uri="{FF2B5EF4-FFF2-40B4-BE49-F238E27FC236}">
                  <a16:creationId xmlns:a16="http://schemas.microsoft.com/office/drawing/2014/main" xmlns="" id="{7CBB87AA-8F67-6843-A722-31E5C545BC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038" y="3075660"/>
              <a:ext cx="559580" cy="744941"/>
            </a:xfrm>
            <a:prstGeom prst="rect">
              <a:avLst/>
            </a:prstGeom>
          </p:spPr>
        </p:pic>
      </p:grpSp>
      <p:grpSp>
        <p:nvGrpSpPr>
          <p:cNvPr id="106" name="组 11">
            <a:extLst>
              <a:ext uri="{FF2B5EF4-FFF2-40B4-BE49-F238E27FC236}">
                <a16:creationId xmlns:a16="http://schemas.microsoft.com/office/drawing/2014/main" xmlns="" id="{E4960873-DB26-0E42-BD05-2FD3211A9D9F}"/>
              </a:ext>
            </a:extLst>
          </p:cNvPr>
          <p:cNvGrpSpPr/>
          <p:nvPr/>
        </p:nvGrpSpPr>
        <p:grpSpPr>
          <a:xfrm>
            <a:off x="5754597" y="3282134"/>
            <a:ext cx="985862" cy="1159325"/>
            <a:chOff x="7686924" y="3075660"/>
            <a:chExt cx="1342617" cy="1578850"/>
          </a:xfrm>
        </p:grpSpPr>
        <p:grpSp>
          <p:nvGrpSpPr>
            <p:cNvPr id="107" name="组 65">
              <a:extLst>
                <a:ext uri="{FF2B5EF4-FFF2-40B4-BE49-F238E27FC236}">
                  <a16:creationId xmlns:a16="http://schemas.microsoft.com/office/drawing/2014/main" xmlns="" id="{AEA1876D-7B89-6442-9451-4C0483D18BF4}"/>
                </a:ext>
              </a:extLst>
            </p:cNvPr>
            <p:cNvGrpSpPr/>
            <p:nvPr/>
          </p:nvGrpSpPr>
          <p:grpSpPr>
            <a:xfrm>
              <a:off x="7686924" y="3301011"/>
              <a:ext cx="1342617" cy="1353499"/>
              <a:chOff x="6763614" y="2582553"/>
              <a:chExt cx="1342617" cy="1353499"/>
            </a:xfrm>
          </p:grpSpPr>
          <p:sp>
            <p:nvSpPr>
              <p:cNvPr id="109" name="圆角矩形 108">
                <a:extLst>
                  <a:ext uri="{FF2B5EF4-FFF2-40B4-BE49-F238E27FC236}">
                    <a16:creationId xmlns:a16="http://schemas.microsoft.com/office/drawing/2014/main" xmlns="" id="{84900691-1A56-7344-9882-62F12FCBB6D7}"/>
                  </a:ext>
                </a:extLst>
              </p:cNvPr>
              <p:cNvSpPr/>
              <p:nvPr/>
            </p:nvSpPr>
            <p:spPr>
              <a:xfrm>
                <a:off x="6763614" y="3623530"/>
                <a:ext cx="1342617" cy="312522"/>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安全验证</a:t>
                </a:r>
              </a:p>
            </p:txBody>
          </p:sp>
          <p:pic>
            <p:nvPicPr>
              <p:cNvPr id="110" name="图片 109">
                <a:extLst>
                  <a:ext uri="{FF2B5EF4-FFF2-40B4-BE49-F238E27FC236}">
                    <a16:creationId xmlns:a16="http://schemas.microsoft.com/office/drawing/2014/main" xmlns="" id="{635B9884-9777-7C47-9368-D24783BBF8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921" y="2582553"/>
                <a:ext cx="1170000" cy="853676"/>
              </a:xfrm>
              <a:prstGeom prst="rect">
                <a:avLst/>
              </a:prstGeom>
            </p:spPr>
          </p:pic>
        </p:grpSp>
        <p:pic>
          <p:nvPicPr>
            <p:cNvPr id="108" name="图片 107">
              <a:extLst>
                <a:ext uri="{FF2B5EF4-FFF2-40B4-BE49-F238E27FC236}">
                  <a16:creationId xmlns:a16="http://schemas.microsoft.com/office/drawing/2014/main" xmlns="" id="{F513882D-5922-1741-8299-1294ED48BE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038" y="3075660"/>
              <a:ext cx="559580" cy="744941"/>
            </a:xfrm>
            <a:prstGeom prst="rect">
              <a:avLst/>
            </a:prstGeom>
          </p:spPr>
        </p:pic>
      </p:grpSp>
      <p:grpSp>
        <p:nvGrpSpPr>
          <p:cNvPr id="111" name="组 11">
            <a:extLst>
              <a:ext uri="{FF2B5EF4-FFF2-40B4-BE49-F238E27FC236}">
                <a16:creationId xmlns:a16="http://schemas.microsoft.com/office/drawing/2014/main" xmlns="" id="{E07E722E-37E2-4C42-9D5A-74EB2D9AB872}"/>
              </a:ext>
            </a:extLst>
          </p:cNvPr>
          <p:cNvGrpSpPr/>
          <p:nvPr/>
        </p:nvGrpSpPr>
        <p:grpSpPr>
          <a:xfrm>
            <a:off x="7671935" y="3282134"/>
            <a:ext cx="985862" cy="1159325"/>
            <a:chOff x="7686924" y="3075660"/>
            <a:chExt cx="1342617" cy="1578850"/>
          </a:xfrm>
        </p:grpSpPr>
        <p:grpSp>
          <p:nvGrpSpPr>
            <p:cNvPr id="112" name="组 65">
              <a:extLst>
                <a:ext uri="{FF2B5EF4-FFF2-40B4-BE49-F238E27FC236}">
                  <a16:creationId xmlns:a16="http://schemas.microsoft.com/office/drawing/2014/main" xmlns="" id="{BED5BFD4-86D0-C147-A080-F3B2D0D68E96}"/>
                </a:ext>
              </a:extLst>
            </p:cNvPr>
            <p:cNvGrpSpPr/>
            <p:nvPr/>
          </p:nvGrpSpPr>
          <p:grpSpPr>
            <a:xfrm>
              <a:off x="7686924" y="3301011"/>
              <a:ext cx="1342617" cy="1353499"/>
              <a:chOff x="6763614" y="2582553"/>
              <a:chExt cx="1342617" cy="1353499"/>
            </a:xfrm>
          </p:grpSpPr>
          <p:sp>
            <p:nvSpPr>
              <p:cNvPr id="114" name="圆角矩形 113">
                <a:extLst>
                  <a:ext uri="{FF2B5EF4-FFF2-40B4-BE49-F238E27FC236}">
                    <a16:creationId xmlns:a16="http://schemas.microsoft.com/office/drawing/2014/main" xmlns="" id="{ACEA89A1-2271-DC4C-A959-B50043957D66}"/>
                  </a:ext>
                </a:extLst>
              </p:cNvPr>
              <p:cNvSpPr/>
              <p:nvPr/>
            </p:nvSpPr>
            <p:spPr>
              <a:xfrm>
                <a:off x="6763614" y="3623530"/>
                <a:ext cx="1342617" cy="312522"/>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安全验证</a:t>
                </a:r>
              </a:p>
            </p:txBody>
          </p:sp>
          <p:pic>
            <p:nvPicPr>
              <p:cNvPr id="115" name="图片 114">
                <a:extLst>
                  <a:ext uri="{FF2B5EF4-FFF2-40B4-BE49-F238E27FC236}">
                    <a16:creationId xmlns:a16="http://schemas.microsoft.com/office/drawing/2014/main" xmlns="" id="{FA5BB284-A508-F343-9E1A-FFF3484F96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921" y="2582553"/>
                <a:ext cx="1170000" cy="853676"/>
              </a:xfrm>
              <a:prstGeom prst="rect">
                <a:avLst/>
              </a:prstGeom>
            </p:spPr>
          </p:pic>
        </p:grpSp>
        <p:pic>
          <p:nvPicPr>
            <p:cNvPr id="113" name="图片 112">
              <a:extLst>
                <a:ext uri="{FF2B5EF4-FFF2-40B4-BE49-F238E27FC236}">
                  <a16:creationId xmlns:a16="http://schemas.microsoft.com/office/drawing/2014/main" xmlns="" id="{B765CD2C-59CD-3948-B03B-FFE71574E9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038" y="3075660"/>
              <a:ext cx="559580" cy="744941"/>
            </a:xfrm>
            <a:prstGeom prst="rect">
              <a:avLst/>
            </a:prstGeom>
          </p:spPr>
        </p:pic>
      </p:grpSp>
      <p:grpSp>
        <p:nvGrpSpPr>
          <p:cNvPr id="116" name="组 11">
            <a:extLst>
              <a:ext uri="{FF2B5EF4-FFF2-40B4-BE49-F238E27FC236}">
                <a16:creationId xmlns:a16="http://schemas.microsoft.com/office/drawing/2014/main" xmlns="" id="{6EBC15DC-F5A5-9D4B-83AD-3938A488E09A}"/>
              </a:ext>
            </a:extLst>
          </p:cNvPr>
          <p:cNvGrpSpPr/>
          <p:nvPr/>
        </p:nvGrpSpPr>
        <p:grpSpPr>
          <a:xfrm>
            <a:off x="9601946" y="3282134"/>
            <a:ext cx="985862" cy="1159325"/>
            <a:chOff x="7686924" y="3075660"/>
            <a:chExt cx="1342617" cy="1578850"/>
          </a:xfrm>
        </p:grpSpPr>
        <p:grpSp>
          <p:nvGrpSpPr>
            <p:cNvPr id="117" name="组 65">
              <a:extLst>
                <a:ext uri="{FF2B5EF4-FFF2-40B4-BE49-F238E27FC236}">
                  <a16:creationId xmlns:a16="http://schemas.microsoft.com/office/drawing/2014/main" xmlns="" id="{5CCDD6AB-CE56-4D4D-BBA0-84DDB0D119DD}"/>
                </a:ext>
              </a:extLst>
            </p:cNvPr>
            <p:cNvGrpSpPr/>
            <p:nvPr/>
          </p:nvGrpSpPr>
          <p:grpSpPr>
            <a:xfrm>
              <a:off x="7686924" y="3301011"/>
              <a:ext cx="1342617" cy="1353499"/>
              <a:chOff x="6763614" y="2582553"/>
              <a:chExt cx="1342617" cy="1353499"/>
            </a:xfrm>
          </p:grpSpPr>
          <p:sp>
            <p:nvSpPr>
              <p:cNvPr id="119" name="圆角矩形 118">
                <a:extLst>
                  <a:ext uri="{FF2B5EF4-FFF2-40B4-BE49-F238E27FC236}">
                    <a16:creationId xmlns:a16="http://schemas.microsoft.com/office/drawing/2014/main" xmlns="" id="{0A1037FF-AF2E-4B43-9933-16E7D8DAE380}"/>
                  </a:ext>
                </a:extLst>
              </p:cNvPr>
              <p:cNvSpPr/>
              <p:nvPr/>
            </p:nvSpPr>
            <p:spPr>
              <a:xfrm>
                <a:off x="6763614" y="3623530"/>
                <a:ext cx="1342617" cy="312522"/>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安全验证</a:t>
                </a:r>
              </a:p>
            </p:txBody>
          </p:sp>
          <p:pic>
            <p:nvPicPr>
              <p:cNvPr id="120" name="图片 119">
                <a:extLst>
                  <a:ext uri="{FF2B5EF4-FFF2-40B4-BE49-F238E27FC236}">
                    <a16:creationId xmlns:a16="http://schemas.microsoft.com/office/drawing/2014/main" xmlns="" id="{E9F66A77-58AB-8D4D-A1A7-49F3FB48F7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921" y="2582553"/>
                <a:ext cx="1170000" cy="853676"/>
              </a:xfrm>
              <a:prstGeom prst="rect">
                <a:avLst/>
              </a:prstGeom>
            </p:spPr>
          </p:pic>
        </p:grpSp>
        <p:pic>
          <p:nvPicPr>
            <p:cNvPr id="118" name="图片 117">
              <a:extLst>
                <a:ext uri="{FF2B5EF4-FFF2-40B4-BE49-F238E27FC236}">
                  <a16:creationId xmlns:a16="http://schemas.microsoft.com/office/drawing/2014/main" xmlns="" id="{709B740F-D64B-4247-96A2-00EAD4F72F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038" y="3075660"/>
              <a:ext cx="559580" cy="744941"/>
            </a:xfrm>
            <a:prstGeom prst="rect">
              <a:avLst/>
            </a:prstGeom>
          </p:spPr>
        </p:pic>
      </p:grpSp>
      <p:pic>
        <p:nvPicPr>
          <p:cNvPr id="122" name="图片 121">
            <a:extLst>
              <a:ext uri="{FF2B5EF4-FFF2-40B4-BE49-F238E27FC236}">
                <a16:creationId xmlns:a16="http://schemas.microsoft.com/office/drawing/2014/main" xmlns="" id="{F73E6129-3C2D-5C42-AC03-73FE705E152A}"/>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299064" y="3286069"/>
            <a:ext cx="793176" cy="793176"/>
          </a:xfrm>
          <a:prstGeom prst="rect">
            <a:avLst/>
          </a:prstGeom>
        </p:spPr>
      </p:pic>
      <p:sp>
        <p:nvSpPr>
          <p:cNvPr id="124" name="Rounded Rectangle 47">
            <a:extLst>
              <a:ext uri="{FF2B5EF4-FFF2-40B4-BE49-F238E27FC236}">
                <a16:creationId xmlns:a16="http://schemas.microsoft.com/office/drawing/2014/main" xmlns="" id="{2F5F5A9E-D23E-4743-894F-430FEF216343}"/>
              </a:ext>
            </a:extLst>
          </p:cNvPr>
          <p:cNvSpPr/>
          <p:nvPr/>
        </p:nvSpPr>
        <p:spPr>
          <a:xfrm>
            <a:off x="2259006" y="4213108"/>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矿工</a:t>
            </a:r>
          </a:p>
        </p:txBody>
      </p:sp>
      <p:grpSp>
        <p:nvGrpSpPr>
          <p:cNvPr id="123" name="组合 122">
            <a:extLst>
              <a:ext uri="{FF2B5EF4-FFF2-40B4-BE49-F238E27FC236}">
                <a16:creationId xmlns:a16="http://schemas.microsoft.com/office/drawing/2014/main" xmlns="" id="{3E01535E-0D11-6347-BDD0-7914F096BF50}"/>
              </a:ext>
            </a:extLst>
          </p:cNvPr>
          <p:cNvGrpSpPr/>
          <p:nvPr/>
        </p:nvGrpSpPr>
        <p:grpSpPr>
          <a:xfrm>
            <a:off x="3865502" y="1320686"/>
            <a:ext cx="919910" cy="1138848"/>
            <a:chOff x="4575507" y="1176075"/>
            <a:chExt cx="919910" cy="1138848"/>
          </a:xfrm>
        </p:grpSpPr>
        <p:sp>
          <p:nvSpPr>
            <p:cNvPr id="72" name="Rounded Rectangle 47">
              <a:extLst>
                <a:ext uri="{FF2B5EF4-FFF2-40B4-BE49-F238E27FC236}">
                  <a16:creationId xmlns:a16="http://schemas.microsoft.com/office/drawing/2014/main" xmlns="" id="{2E1675CD-7E99-5E42-8FEA-5F72D80F8119}"/>
                </a:ext>
              </a:extLst>
            </p:cNvPr>
            <p:cNvSpPr/>
            <p:nvPr/>
          </p:nvSpPr>
          <p:spPr>
            <a:xfrm>
              <a:off x="4575507" y="2088272"/>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服务</a:t>
              </a:r>
            </a:p>
          </p:txBody>
        </p:sp>
        <p:pic>
          <p:nvPicPr>
            <p:cNvPr id="125" name="图片 280">
              <a:extLst>
                <a:ext uri="{FF2B5EF4-FFF2-40B4-BE49-F238E27FC236}">
                  <a16:creationId xmlns:a16="http://schemas.microsoft.com/office/drawing/2014/main" xmlns="" id="{27B92866-50C1-4A45-9A84-B2B05B53AC23}"/>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4706224" y="1176075"/>
              <a:ext cx="570289" cy="829461"/>
            </a:xfrm>
            <a:prstGeom prst="rect">
              <a:avLst/>
            </a:prstGeom>
          </p:spPr>
        </p:pic>
        <p:pic>
          <p:nvPicPr>
            <p:cNvPr id="126" name="图片 196">
              <a:extLst>
                <a:ext uri="{FF2B5EF4-FFF2-40B4-BE49-F238E27FC236}">
                  <a16:creationId xmlns:a16="http://schemas.microsoft.com/office/drawing/2014/main" xmlns="" id="{089A940B-9FF0-6D47-A0ED-1A2A4ABA59B3}"/>
                </a:ext>
              </a:extLst>
            </p:cNvPr>
            <p:cNvPicPr>
              <a:picLocks noChangeAspect="1"/>
            </p:cNvPicPr>
            <p:nvPr/>
          </p:nvPicPr>
          <p:blipFill>
            <a:blip r:embed="rId12" cstate="print"/>
            <a:stretch>
              <a:fillRect/>
            </a:stretch>
          </p:blipFill>
          <p:spPr>
            <a:xfrm>
              <a:off x="5099804" y="1572402"/>
              <a:ext cx="333166" cy="447103"/>
            </a:xfrm>
            <a:prstGeom prst="rect">
              <a:avLst/>
            </a:prstGeom>
          </p:spPr>
        </p:pic>
      </p:grpSp>
      <p:grpSp>
        <p:nvGrpSpPr>
          <p:cNvPr id="129" name="组合 128">
            <a:extLst>
              <a:ext uri="{FF2B5EF4-FFF2-40B4-BE49-F238E27FC236}">
                <a16:creationId xmlns:a16="http://schemas.microsoft.com/office/drawing/2014/main" xmlns="" id="{6F8F0249-B8C7-F34A-99C7-91A7BBE32273}"/>
              </a:ext>
            </a:extLst>
          </p:cNvPr>
          <p:cNvGrpSpPr/>
          <p:nvPr/>
        </p:nvGrpSpPr>
        <p:grpSpPr>
          <a:xfrm>
            <a:off x="5757173" y="1320686"/>
            <a:ext cx="919910" cy="1138848"/>
            <a:chOff x="4575507" y="1176075"/>
            <a:chExt cx="919910" cy="1138848"/>
          </a:xfrm>
        </p:grpSpPr>
        <p:sp>
          <p:nvSpPr>
            <p:cNvPr id="130" name="Rounded Rectangle 47">
              <a:extLst>
                <a:ext uri="{FF2B5EF4-FFF2-40B4-BE49-F238E27FC236}">
                  <a16:creationId xmlns:a16="http://schemas.microsoft.com/office/drawing/2014/main" xmlns="" id="{23715023-F23F-664B-A590-D51633C9EA04}"/>
                </a:ext>
              </a:extLst>
            </p:cNvPr>
            <p:cNvSpPr/>
            <p:nvPr/>
          </p:nvSpPr>
          <p:spPr>
            <a:xfrm>
              <a:off x="4575507" y="2088272"/>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服务</a:t>
              </a:r>
            </a:p>
          </p:txBody>
        </p:sp>
        <p:pic>
          <p:nvPicPr>
            <p:cNvPr id="131" name="图片 280">
              <a:extLst>
                <a:ext uri="{FF2B5EF4-FFF2-40B4-BE49-F238E27FC236}">
                  <a16:creationId xmlns:a16="http://schemas.microsoft.com/office/drawing/2014/main" xmlns="" id="{FD9A974D-68D0-D040-86D6-E3B4D62638F0}"/>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4706224" y="1176075"/>
              <a:ext cx="570289" cy="829461"/>
            </a:xfrm>
            <a:prstGeom prst="rect">
              <a:avLst/>
            </a:prstGeom>
          </p:spPr>
        </p:pic>
        <p:pic>
          <p:nvPicPr>
            <p:cNvPr id="132" name="图片 196">
              <a:extLst>
                <a:ext uri="{FF2B5EF4-FFF2-40B4-BE49-F238E27FC236}">
                  <a16:creationId xmlns:a16="http://schemas.microsoft.com/office/drawing/2014/main" xmlns="" id="{D0923451-C9DD-B842-B67A-44900D7FBC93}"/>
                </a:ext>
              </a:extLst>
            </p:cNvPr>
            <p:cNvPicPr>
              <a:picLocks noChangeAspect="1"/>
            </p:cNvPicPr>
            <p:nvPr/>
          </p:nvPicPr>
          <p:blipFill>
            <a:blip r:embed="rId12" cstate="print"/>
            <a:stretch>
              <a:fillRect/>
            </a:stretch>
          </p:blipFill>
          <p:spPr>
            <a:xfrm>
              <a:off x="5099804" y="1572402"/>
              <a:ext cx="333166" cy="447103"/>
            </a:xfrm>
            <a:prstGeom prst="rect">
              <a:avLst/>
            </a:prstGeom>
          </p:spPr>
        </p:pic>
      </p:grpSp>
      <p:grpSp>
        <p:nvGrpSpPr>
          <p:cNvPr id="133" name="组合 132">
            <a:extLst>
              <a:ext uri="{FF2B5EF4-FFF2-40B4-BE49-F238E27FC236}">
                <a16:creationId xmlns:a16="http://schemas.microsoft.com/office/drawing/2014/main" xmlns="" id="{67315404-59F2-1B45-941D-F9414E9B6A6E}"/>
              </a:ext>
            </a:extLst>
          </p:cNvPr>
          <p:cNvGrpSpPr/>
          <p:nvPr/>
        </p:nvGrpSpPr>
        <p:grpSpPr>
          <a:xfrm>
            <a:off x="7666087" y="1320686"/>
            <a:ext cx="919910" cy="1138848"/>
            <a:chOff x="4575507" y="1176075"/>
            <a:chExt cx="919910" cy="1138848"/>
          </a:xfrm>
        </p:grpSpPr>
        <p:sp>
          <p:nvSpPr>
            <p:cNvPr id="134" name="Rounded Rectangle 47">
              <a:extLst>
                <a:ext uri="{FF2B5EF4-FFF2-40B4-BE49-F238E27FC236}">
                  <a16:creationId xmlns:a16="http://schemas.microsoft.com/office/drawing/2014/main" xmlns="" id="{447B9CEF-CD05-5E42-A182-95533C00C062}"/>
                </a:ext>
              </a:extLst>
            </p:cNvPr>
            <p:cNvSpPr/>
            <p:nvPr/>
          </p:nvSpPr>
          <p:spPr>
            <a:xfrm>
              <a:off x="4575507" y="2088272"/>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服务</a:t>
              </a:r>
            </a:p>
          </p:txBody>
        </p:sp>
        <p:pic>
          <p:nvPicPr>
            <p:cNvPr id="135" name="图片 280">
              <a:extLst>
                <a:ext uri="{FF2B5EF4-FFF2-40B4-BE49-F238E27FC236}">
                  <a16:creationId xmlns:a16="http://schemas.microsoft.com/office/drawing/2014/main" xmlns="" id="{8393EAB3-2C01-B342-852A-9EC71398D3DB}"/>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4706224" y="1176075"/>
              <a:ext cx="570289" cy="829461"/>
            </a:xfrm>
            <a:prstGeom prst="rect">
              <a:avLst/>
            </a:prstGeom>
          </p:spPr>
        </p:pic>
        <p:pic>
          <p:nvPicPr>
            <p:cNvPr id="136" name="图片 196">
              <a:extLst>
                <a:ext uri="{FF2B5EF4-FFF2-40B4-BE49-F238E27FC236}">
                  <a16:creationId xmlns:a16="http://schemas.microsoft.com/office/drawing/2014/main" xmlns="" id="{D52ECFAB-69AB-3E4D-9726-C62B7043148F}"/>
                </a:ext>
              </a:extLst>
            </p:cNvPr>
            <p:cNvPicPr>
              <a:picLocks noChangeAspect="1"/>
            </p:cNvPicPr>
            <p:nvPr/>
          </p:nvPicPr>
          <p:blipFill>
            <a:blip r:embed="rId12" cstate="print"/>
            <a:stretch>
              <a:fillRect/>
            </a:stretch>
          </p:blipFill>
          <p:spPr>
            <a:xfrm>
              <a:off x="5099804" y="1572402"/>
              <a:ext cx="333166" cy="447103"/>
            </a:xfrm>
            <a:prstGeom prst="rect">
              <a:avLst/>
            </a:prstGeom>
          </p:spPr>
        </p:pic>
      </p:grpSp>
      <p:grpSp>
        <p:nvGrpSpPr>
          <p:cNvPr id="137" name="组合 136">
            <a:extLst>
              <a:ext uri="{FF2B5EF4-FFF2-40B4-BE49-F238E27FC236}">
                <a16:creationId xmlns:a16="http://schemas.microsoft.com/office/drawing/2014/main" xmlns="" id="{1F1E7EA5-5796-AB48-B662-3AE727964F04}"/>
              </a:ext>
            </a:extLst>
          </p:cNvPr>
          <p:cNvGrpSpPr/>
          <p:nvPr/>
        </p:nvGrpSpPr>
        <p:grpSpPr>
          <a:xfrm>
            <a:off x="9604522" y="1320686"/>
            <a:ext cx="919910" cy="1138848"/>
            <a:chOff x="4575507" y="1176075"/>
            <a:chExt cx="919910" cy="1138848"/>
          </a:xfrm>
        </p:grpSpPr>
        <p:sp>
          <p:nvSpPr>
            <p:cNvPr id="138" name="Rounded Rectangle 47">
              <a:extLst>
                <a:ext uri="{FF2B5EF4-FFF2-40B4-BE49-F238E27FC236}">
                  <a16:creationId xmlns:a16="http://schemas.microsoft.com/office/drawing/2014/main" xmlns="" id="{2B3002E7-EB7A-024F-A15B-6BE6001B915A}"/>
                </a:ext>
              </a:extLst>
            </p:cNvPr>
            <p:cNvSpPr/>
            <p:nvPr/>
          </p:nvSpPr>
          <p:spPr>
            <a:xfrm>
              <a:off x="4575507" y="2088272"/>
              <a:ext cx="919910" cy="2266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6B809B"/>
                  </a:solidFill>
                  <a:latin typeface="Microsoft YaHei" charset="-122"/>
                  <a:ea typeface="Microsoft YaHei" charset="-122"/>
                </a:rPr>
                <a:t>服务</a:t>
              </a:r>
            </a:p>
          </p:txBody>
        </p:sp>
        <p:pic>
          <p:nvPicPr>
            <p:cNvPr id="139" name="图片 280">
              <a:extLst>
                <a:ext uri="{FF2B5EF4-FFF2-40B4-BE49-F238E27FC236}">
                  <a16:creationId xmlns:a16="http://schemas.microsoft.com/office/drawing/2014/main" xmlns="" id="{7725C727-5F2D-154A-B13E-1F15F71D22E3}"/>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4706224" y="1176075"/>
              <a:ext cx="570289" cy="829461"/>
            </a:xfrm>
            <a:prstGeom prst="rect">
              <a:avLst/>
            </a:prstGeom>
          </p:spPr>
        </p:pic>
        <p:pic>
          <p:nvPicPr>
            <p:cNvPr id="140" name="图片 196">
              <a:extLst>
                <a:ext uri="{FF2B5EF4-FFF2-40B4-BE49-F238E27FC236}">
                  <a16:creationId xmlns:a16="http://schemas.microsoft.com/office/drawing/2014/main" xmlns="" id="{E98DE847-CA96-3C4F-9B34-AB4A7B5EEF02}"/>
                </a:ext>
              </a:extLst>
            </p:cNvPr>
            <p:cNvPicPr>
              <a:picLocks noChangeAspect="1"/>
            </p:cNvPicPr>
            <p:nvPr/>
          </p:nvPicPr>
          <p:blipFill>
            <a:blip r:embed="rId12" cstate="print"/>
            <a:stretch>
              <a:fillRect/>
            </a:stretch>
          </p:blipFill>
          <p:spPr>
            <a:xfrm>
              <a:off x="5099804" y="1572402"/>
              <a:ext cx="333166" cy="447103"/>
            </a:xfrm>
            <a:prstGeom prst="rect">
              <a:avLst/>
            </a:prstGeom>
          </p:spPr>
        </p:pic>
      </p:grpSp>
      <p:grpSp>
        <p:nvGrpSpPr>
          <p:cNvPr id="169" name="组合 168">
            <a:extLst>
              <a:ext uri="{FF2B5EF4-FFF2-40B4-BE49-F238E27FC236}">
                <a16:creationId xmlns:a16="http://schemas.microsoft.com/office/drawing/2014/main" xmlns="" id="{2917184B-5B1E-CB4B-AC5A-7AFEBC0E7B3A}"/>
              </a:ext>
            </a:extLst>
          </p:cNvPr>
          <p:cNvGrpSpPr/>
          <p:nvPr/>
        </p:nvGrpSpPr>
        <p:grpSpPr>
          <a:xfrm>
            <a:off x="10677117" y="5528658"/>
            <a:ext cx="543823" cy="584241"/>
            <a:chOff x="2061161" y="1518263"/>
            <a:chExt cx="765166" cy="887594"/>
          </a:xfrm>
        </p:grpSpPr>
        <p:sp>
          <p:nvSpPr>
            <p:cNvPr id="170" name="六边形 169">
              <a:extLst>
                <a:ext uri="{FF2B5EF4-FFF2-40B4-BE49-F238E27FC236}">
                  <a16:creationId xmlns:a16="http://schemas.microsoft.com/office/drawing/2014/main" xmlns="" id="{D4AE6AE9-471F-AD4E-BF7E-0912C7F6348A}"/>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1" name="图片 89">
              <a:extLst>
                <a:ext uri="{FF2B5EF4-FFF2-40B4-BE49-F238E27FC236}">
                  <a16:creationId xmlns:a16="http://schemas.microsoft.com/office/drawing/2014/main" xmlns="" id="{282F002E-899A-9147-882F-A38EA041E796}"/>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172" name="六边形 171">
              <a:extLst>
                <a:ext uri="{FF2B5EF4-FFF2-40B4-BE49-F238E27FC236}">
                  <a16:creationId xmlns:a16="http://schemas.microsoft.com/office/drawing/2014/main" xmlns="" id="{09164D42-1283-E649-8B11-950C68A430E5}"/>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78" name="直线连接符 177">
            <a:extLst>
              <a:ext uri="{FF2B5EF4-FFF2-40B4-BE49-F238E27FC236}">
                <a16:creationId xmlns:a16="http://schemas.microsoft.com/office/drawing/2014/main" xmlns="" id="{FAF37CAD-425A-3D40-BA63-A3A10BA45CAD}"/>
              </a:ext>
            </a:extLst>
          </p:cNvPr>
          <p:cNvCxnSpPr>
            <a:cxnSpLocks/>
            <a:stCxn id="171" idx="3"/>
          </p:cNvCxnSpPr>
          <p:nvPr/>
        </p:nvCxnSpPr>
        <p:spPr>
          <a:xfrm flipV="1">
            <a:off x="11116787" y="5540636"/>
            <a:ext cx="768912" cy="281501"/>
          </a:xfrm>
          <a:prstGeom prst="line">
            <a:avLst/>
          </a:prstGeom>
          <a:ln w="28575" cap="rnd">
            <a:gradFill>
              <a:gsLst>
                <a:gs pos="0">
                  <a:schemeClr val="accent1">
                    <a:lumMod val="45000"/>
                    <a:lumOff val="55000"/>
                  </a:schemeClr>
                </a:gs>
                <a:gs pos="100000">
                  <a:schemeClr val="accent1">
                    <a:lumMod val="30000"/>
                    <a:lumOff val="70000"/>
                    <a:alpha val="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nvGrpSpPr>
          <p:cNvPr id="228" name="组合 227">
            <a:extLst>
              <a:ext uri="{FF2B5EF4-FFF2-40B4-BE49-F238E27FC236}">
                <a16:creationId xmlns:a16="http://schemas.microsoft.com/office/drawing/2014/main" xmlns="" id="{D4C3DE85-5D1D-CB42-8629-9ACD38D3A71B}"/>
              </a:ext>
            </a:extLst>
          </p:cNvPr>
          <p:cNvGrpSpPr/>
          <p:nvPr/>
        </p:nvGrpSpPr>
        <p:grpSpPr>
          <a:xfrm>
            <a:off x="1086522" y="1544274"/>
            <a:ext cx="8600981" cy="378183"/>
            <a:chOff x="1086522" y="1544274"/>
            <a:chExt cx="8600981" cy="378183"/>
          </a:xfrm>
        </p:grpSpPr>
        <p:cxnSp>
          <p:nvCxnSpPr>
            <p:cNvPr id="147" name="箭头-数据交换">
              <a:extLst>
                <a:ext uri="{FF2B5EF4-FFF2-40B4-BE49-F238E27FC236}">
                  <a16:creationId xmlns:a16="http://schemas.microsoft.com/office/drawing/2014/main" xmlns="" id="{A80F2A1D-3A4E-A645-9FDF-C2D769C34D4D}"/>
                </a:ext>
              </a:extLst>
            </p:cNvPr>
            <p:cNvCxnSpPr>
              <a:cxnSpLocks/>
            </p:cNvCxnSpPr>
            <p:nvPr/>
          </p:nvCxnSpPr>
          <p:spPr>
            <a:xfrm>
              <a:off x="8329441" y="1922457"/>
              <a:ext cx="1358062" cy="0"/>
            </a:xfrm>
            <a:prstGeom prst="line">
              <a:avLst/>
            </a:prstGeom>
            <a:noFill/>
            <a:ln w="127000" cap="sq">
              <a:gradFill flip="none" rotWithShape="1">
                <a:gsLst>
                  <a:gs pos="12000">
                    <a:schemeClr val="accent1">
                      <a:lumMod val="40000"/>
                      <a:lumOff val="60000"/>
                      <a:alpha val="0"/>
                    </a:schemeClr>
                  </a:gs>
                  <a:gs pos="81000">
                    <a:schemeClr val="accent1">
                      <a:lumMod val="60000"/>
                      <a:lumOff val="40000"/>
                    </a:schemeClr>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208" name="组合 207">
              <a:extLst>
                <a:ext uri="{FF2B5EF4-FFF2-40B4-BE49-F238E27FC236}">
                  <a16:creationId xmlns:a16="http://schemas.microsoft.com/office/drawing/2014/main" xmlns="" id="{6E37EC7B-8F3D-C944-BE84-688CF66792B5}"/>
                </a:ext>
              </a:extLst>
            </p:cNvPr>
            <p:cNvGrpSpPr/>
            <p:nvPr/>
          </p:nvGrpSpPr>
          <p:grpSpPr>
            <a:xfrm>
              <a:off x="1086522" y="1544274"/>
              <a:ext cx="2802802" cy="378183"/>
              <a:chOff x="1086522" y="1544274"/>
              <a:chExt cx="2802802" cy="378183"/>
            </a:xfrm>
          </p:grpSpPr>
          <p:cxnSp>
            <p:nvCxnSpPr>
              <p:cNvPr id="3" name="箭头-数据交换">
                <a:extLst>
                  <a:ext uri="{FF2B5EF4-FFF2-40B4-BE49-F238E27FC236}">
                    <a16:creationId xmlns:a16="http://schemas.microsoft.com/office/drawing/2014/main" xmlns="" id="{6EF45886-0D95-5B4C-917A-9ADF61950403}"/>
                  </a:ext>
                </a:extLst>
              </p:cNvPr>
              <p:cNvCxnSpPr>
                <a:cxnSpLocks/>
              </p:cNvCxnSpPr>
              <p:nvPr/>
            </p:nvCxnSpPr>
            <p:spPr>
              <a:xfrm>
                <a:off x="1086522" y="1922457"/>
                <a:ext cx="2802802" cy="0"/>
              </a:xfrm>
              <a:prstGeom prst="line">
                <a:avLst/>
              </a:prstGeom>
              <a:noFill/>
              <a:ln w="127000" cap="sq">
                <a:gradFill flip="none" rotWithShape="1">
                  <a:gsLst>
                    <a:gs pos="12000">
                      <a:schemeClr val="accent1">
                        <a:lumMod val="40000"/>
                        <a:lumOff val="60000"/>
                        <a:alpha val="0"/>
                      </a:schemeClr>
                    </a:gs>
                    <a:gs pos="81000">
                      <a:schemeClr val="accent1">
                        <a:lumMod val="60000"/>
                        <a:lumOff val="40000"/>
                      </a:schemeClr>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0" name="文本框 209">
                <a:extLst>
                  <a:ext uri="{FF2B5EF4-FFF2-40B4-BE49-F238E27FC236}">
                    <a16:creationId xmlns:a16="http://schemas.microsoft.com/office/drawing/2014/main" xmlns="" id="{4C612221-7E63-B74F-A07C-989B5B2F3C0D}"/>
                  </a:ext>
                </a:extLst>
              </p:cNvPr>
              <p:cNvSpPr txBox="1"/>
              <p:nvPr/>
            </p:nvSpPr>
            <p:spPr>
              <a:xfrm>
                <a:off x="2511901" y="1544274"/>
                <a:ext cx="50975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gradFill>
                      <a:gsLst>
                        <a:gs pos="0">
                          <a:schemeClr val="accent1">
                            <a:lumMod val="60000"/>
                            <a:lumOff val="40000"/>
                          </a:schemeClr>
                        </a:gs>
                        <a:gs pos="99000">
                          <a:schemeClr val="tx2">
                            <a:lumMod val="60000"/>
                            <a:lumOff val="40000"/>
                          </a:schemeClr>
                        </a:gs>
                      </a:gsLst>
                      <a:lin ang="13500000" scaled="1"/>
                    </a:gradFill>
                  </a:rPr>
                  <a:t>购买</a:t>
                </a:r>
                <a:endParaRPr lang="en-US" altLang="zh-CN" sz="1600" dirty="0">
                  <a:gradFill>
                    <a:gsLst>
                      <a:gs pos="0">
                        <a:schemeClr val="accent1">
                          <a:lumMod val="60000"/>
                          <a:lumOff val="40000"/>
                        </a:schemeClr>
                      </a:gs>
                      <a:gs pos="99000">
                        <a:schemeClr val="tx2">
                          <a:lumMod val="60000"/>
                          <a:lumOff val="40000"/>
                        </a:schemeClr>
                      </a:gs>
                    </a:gsLst>
                    <a:lin ang="13500000" scaled="1"/>
                  </a:gradFill>
                </a:endParaRPr>
              </a:p>
            </p:txBody>
          </p:sp>
        </p:grpSp>
        <p:grpSp>
          <p:nvGrpSpPr>
            <p:cNvPr id="227" name="组合 226">
              <a:extLst>
                <a:ext uri="{FF2B5EF4-FFF2-40B4-BE49-F238E27FC236}">
                  <a16:creationId xmlns:a16="http://schemas.microsoft.com/office/drawing/2014/main" xmlns="" id="{A4F4CEC7-0CDE-2C44-9C53-F7CF33DBD641}"/>
                </a:ext>
              </a:extLst>
            </p:cNvPr>
            <p:cNvGrpSpPr/>
            <p:nvPr/>
          </p:nvGrpSpPr>
          <p:grpSpPr>
            <a:xfrm>
              <a:off x="4486810" y="1544274"/>
              <a:ext cx="1358062" cy="378183"/>
              <a:chOff x="4486810" y="1544274"/>
              <a:chExt cx="1358062" cy="378183"/>
            </a:xfrm>
          </p:grpSpPr>
          <p:cxnSp>
            <p:nvCxnSpPr>
              <p:cNvPr id="144" name="箭头-数据交换">
                <a:extLst>
                  <a:ext uri="{FF2B5EF4-FFF2-40B4-BE49-F238E27FC236}">
                    <a16:creationId xmlns:a16="http://schemas.microsoft.com/office/drawing/2014/main" xmlns="" id="{AC30ED22-AC2E-1546-BEEE-80F522746556}"/>
                  </a:ext>
                </a:extLst>
              </p:cNvPr>
              <p:cNvCxnSpPr>
                <a:cxnSpLocks/>
              </p:cNvCxnSpPr>
              <p:nvPr/>
            </p:nvCxnSpPr>
            <p:spPr>
              <a:xfrm>
                <a:off x="4486810" y="1922457"/>
                <a:ext cx="1358062" cy="0"/>
              </a:xfrm>
              <a:prstGeom prst="line">
                <a:avLst/>
              </a:prstGeom>
              <a:noFill/>
              <a:ln w="127000" cap="sq">
                <a:gradFill flip="none" rotWithShape="1">
                  <a:gsLst>
                    <a:gs pos="12000">
                      <a:schemeClr val="accent1">
                        <a:lumMod val="40000"/>
                        <a:lumOff val="60000"/>
                        <a:alpha val="0"/>
                      </a:schemeClr>
                    </a:gs>
                    <a:gs pos="81000">
                      <a:schemeClr val="accent1">
                        <a:lumMod val="60000"/>
                        <a:lumOff val="40000"/>
                      </a:schemeClr>
                    </a:gs>
                  </a:gsLst>
                  <a:lin ang="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1" name="文本框 210">
                <a:extLst>
                  <a:ext uri="{FF2B5EF4-FFF2-40B4-BE49-F238E27FC236}">
                    <a16:creationId xmlns:a16="http://schemas.microsoft.com/office/drawing/2014/main" xmlns="" id="{0624B46C-971E-0440-B19F-20DAB2BA3485}"/>
                  </a:ext>
                </a:extLst>
              </p:cNvPr>
              <p:cNvSpPr txBox="1"/>
              <p:nvPr/>
            </p:nvSpPr>
            <p:spPr>
              <a:xfrm>
                <a:off x="4943129" y="1544274"/>
                <a:ext cx="504700"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gradFill>
                      <a:gsLst>
                        <a:gs pos="0">
                          <a:schemeClr val="accent1">
                            <a:lumMod val="60000"/>
                            <a:lumOff val="40000"/>
                          </a:schemeClr>
                        </a:gs>
                        <a:gs pos="99000">
                          <a:schemeClr val="tx2">
                            <a:lumMod val="60000"/>
                            <a:lumOff val="40000"/>
                          </a:schemeClr>
                        </a:gs>
                      </a:gsLst>
                      <a:lin ang="13500000" scaled="1"/>
                    </a:gradFill>
                  </a:rPr>
                  <a:t>购买</a:t>
                </a:r>
                <a:endParaRPr lang="en-US" altLang="zh-CN" sz="1600" dirty="0">
                  <a:gradFill>
                    <a:gsLst>
                      <a:gs pos="0">
                        <a:schemeClr val="accent1">
                          <a:lumMod val="60000"/>
                          <a:lumOff val="40000"/>
                        </a:schemeClr>
                      </a:gs>
                      <a:gs pos="99000">
                        <a:schemeClr val="tx2">
                          <a:lumMod val="60000"/>
                          <a:lumOff val="40000"/>
                        </a:schemeClr>
                      </a:gs>
                    </a:gsLst>
                    <a:lin ang="13500000" scaled="1"/>
                  </a:gradFill>
                </a:endParaRPr>
              </a:p>
            </p:txBody>
          </p:sp>
        </p:grpSp>
      </p:grpSp>
      <p:sp>
        <p:nvSpPr>
          <p:cNvPr id="212" name="文本框 211">
            <a:extLst>
              <a:ext uri="{FF2B5EF4-FFF2-40B4-BE49-F238E27FC236}">
                <a16:creationId xmlns:a16="http://schemas.microsoft.com/office/drawing/2014/main" xmlns="" id="{81CC75DF-1AD0-044E-98CD-7975713CFB06}"/>
              </a:ext>
            </a:extLst>
          </p:cNvPr>
          <p:cNvSpPr txBox="1"/>
          <p:nvPr/>
        </p:nvSpPr>
        <p:spPr>
          <a:xfrm>
            <a:off x="6763059" y="1610691"/>
            <a:ext cx="85580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en-US" altLang="zh-CN" sz="2800" dirty="0">
                <a:gradFill>
                  <a:gsLst>
                    <a:gs pos="0">
                      <a:schemeClr val="accent1">
                        <a:lumMod val="60000"/>
                        <a:lumOff val="40000"/>
                      </a:schemeClr>
                    </a:gs>
                    <a:gs pos="99000">
                      <a:schemeClr val="tx2">
                        <a:lumMod val="60000"/>
                        <a:lumOff val="40000"/>
                      </a:schemeClr>
                    </a:gs>
                  </a:gsLst>
                  <a:lin ang="13500000" scaled="1"/>
                </a:gradFill>
              </a:rPr>
              <a:t>……</a:t>
            </a:r>
          </a:p>
        </p:txBody>
      </p:sp>
      <p:sp>
        <p:nvSpPr>
          <p:cNvPr id="213" name="文本框 212">
            <a:extLst>
              <a:ext uri="{FF2B5EF4-FFF2-40B4-BE49-F238E27FC236}">
                <a16:creationId xmlns:a16="http://schemas.microsoft.com/office/drawing/2014/main" xmlns="" id="{3158ADDE-C97F-F648-A2A6-7E900C4D8966}"/>
              </a:ext>
            </a:extLst>
          </p:cNvPr>
          <p:cNvSpPr txBox="1"/>
          <p:nvPr/>
        </p:nvSpPr>
        <p:spPr>
          <a:xfrm>
            <a:off x="6763059" y="3450249"/>
            <a:ext cx="85580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en-US" altLang="zh-CN" sz="2800" dirty="0">
                <a:solidFill>
                  <a:srgbClr val="FFC000"/>
                </a:solidFill>
              </a:rPr>
              <a:t>……</a:t>
            </a:r>
          </a:p>
        </p:txBody>
      </p:sp>
      <p:grpSp>
        <p:nvGrpSpPr>
          <p:cNvPr id="242" name="组合 241">
            <a:extLst>
              <a:ext uri="{FF2B5EF4-FFF2-40B4-BE49-F238E27FC236}">
                <a16:creationId xmlns:a16="http://schemas.microsoft.com/office/drawing/2014/main" xmlns="" id="{AEE5EF19-32A5-5C4E-973A-0F5DD3050B75}"/>
              </a:ext>
            </a:extLst>
          </p:cNvPr>
          <p:cNvGrpSpPr/>
          <p:nvPr/>
        </p:nvGrpSpPr>
        <p:grpSpPr>
          <a:xfrm>
            <a:off x="4293409" y="2346208"/>
            <a:ext cx="6422568" cy="992153"/>
            <a:chOff x="4293409" y="2346208"/>
            <a:chExt cx="6422568" cy="992153"/>
          </a:xfrm>
        </p:grpSpPr>
        <p:grpSp>
          <p:nvGrpSpPr>
            <p:cNvPr id="230" name="组合 229">
              <a:extLst>
                <a:ext uri="{FF2B5EF4-FFF2-40B4-BE49-F238E27FC236}">
                  <a16:creationId xmlns:a16="http://schemas.microsoft.com/office/drawing/2014/main" xmlns="" id="{D9F062A4-DB7C-F046-A07B-5A9452E44C2F}"/>
                </a:ext>
              </a:extLst>
            </p:cNvPr>
            <p:cNvGrpSpPr/>
            <p:nvPr/>
          </p:nvGrpSpPr>
          <p:grpSpPr>
            <a:xfrm>
              <a:off x="4293409" y="2346208"/>
              <a:ext cx="613438" cy="992153"/>
              <a:chOff x="4293409" y="2346208"/>
              <a:chExt cx="613438" cy="992153"/>
            </a:xfrm>
          </p:grpSpPr>
          <p:cxnSp>
            <p:nvCxnSpPr>
              <p:cNvPr id="148" name="箭头-数据交换">
                <a:extLst>
                  <a:ext uri="{FF2B5EF4-FFF2-40B4-BE49-F238E27FC236}">
                    <a16:creationId xmlns:a16="http://schemas.microsoft.com/office/drawing/2014/main" xmlns="" id="{77F8BB07-EAB3-C648-ACF9-2620885DB093}"/>
                  </a:ext>
                </a:extLst>
              </p:cNvPr>
              <p:cNvCxnSpPr>
                <a:cxnSpLocks/>
              </p:cNvCxnSpPr>
              <p:nvPr/>
            </p:nvCxnSpPr>
            <p:spPr>
              <a:xfrm>
                <a:off x="4293409" y="2346208"/>
                <a:ext cx="0" cy="992153"/>
              </a:xfrm>
              <a:prstGeom prst="line">
                <a:avLst/>
              </a:prstGeom>
              <a:noFill/>
              <a:ln w="127000" cap="sq">
                <a:gradFill flip="none" rotWithShape="1">
                  <a:gsLst>
                    <a:gs pos="12000">
                      <a:srgbClr val="FFC000">
                        <a:alpha val="0"/>
                      </a:srgbClr>
                    </a:gs>
                    <a:gs pos="81000">
                      <a:srgbClr val="FFC00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4" name="文本框 213">
                <a:extLst>
                  <a:ext uri="{FF2B5EF4-FFF2-40B4-BE49-F238E27FC236}">
                    <a16:creationId xmlns:a16="http://schemas.microsoft.com/office/drawing/2014/main" xmlns="" id="{DC528453-D1EA-5049-BD04-B280AEFB2885}"/>
                  </a:ext>
                </a:extLst>
              </p:cNvPr>
              <p:cNvSpPr txBox="1"/>
              <p:nvPr/>
            </p:nvSpPr>
            <p:spPr>
              <a:xfrm>
                <a:off x="4397095" y="2704951"/>
                <a:ext cx="50975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ECA900"/>
                    </a:solidFill>
                  </a:rPr>
                  <a:t>奖励</a:t>
                </a:r>
                <a:endParaRPr lang="en-US" altLang="zh-CN" sz="1600" dirty="0">
                  <a:solidFill>
                    <a:srgbClr val="ECA900"/>
                  </a:solidFill>
                </a:endParaRPr>
              </a:p>
            </p:txBody>
          </p:sp>
        </p:grpSp>
        <p:grpSp>
          <p:nvGrpSpPr>
            <p:cNvPr id="231" name="组合 230">
              <a:extLst>
                <a:ext uri="{FF2B5EF4-FFF2-40B4-BE49-F238E27FC236}">
                  <a16:creationId xmlns:a16="http://schemas.microsoft.com/office/drawing/2014/main" xmlns="" id="{6EFD96D8-6385-9D45-98FF-23FBF62704F1}"/>
                </a:ext>
              </a:extLst>
            </p:cNvPr>
            <p:cNvGrpSpPr/>
            <p:nvPr/>
          </p:nvGrpSpPr>
          <p:grpSpPr>
            <a:xfrm>
              <a:off x="6248958" y="2346208"/>
              <a:ext cx="637296" cy="992153"/>
              <a:chOff x="6248958" y="2346208"/>
              <a:chExt cx="637296" cy="992153"/>
            </a:xfrm>
          </p:grpSpPr>
          <p:cxnSp>
            <p:nvCxnSpPr>
              <p:cNvPr id="150" name="箭头-数据交换">
                <a:extLst>
                  <a:ext uri="{FF2B5EF4-FFF2-40B4-BE49-F238E27FC236}">
                    <a16:creationId xmlns:a16="http://schemas.microsoft.com/office/drawing/2014/main" xmlns="" id="{BE179287-C936-8245-BD42-FF9092D037DE}"/>
                  </a:ext>
                </a:extLst>
              </p:cNvPr>
              <p:cNvCxnSpPr>
                <a:cxnSpLocks/>
              </p:cNvCxnSpPr>
              <p:nvPr/>
            </p:nvCxnSpPr>
            <p:spPr>
              <a:xfrm>
                <a:off x="6248958" y="2346208"/>
                <a:ext cx="0" cy="992153"/>
              </a:xfrm>
              <a:prstGeom prst="line">
                <a:avLst/>
              </a:prstGeom>
              <a:noFill/>
              <a:ln w="127000" cap="sq">
                <a:gradFill flip="none" rotWithShape="1">
                  <a:gsLst>
                    <a:gs pos="12000">
                      <a:srgbClr val="FFC000">
                        <a:alpha val="0"/>
                      </a:srgbClr>
                    </a:gs>
                    <a:gs pos="81000">
                      <a:srgbClr val="FFC00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5" name="文本框 214">
                <a:extLst>
                  <a:ext uri="{FF2B5EF4-FFF2-40B4-BE49-F238E27FC236}">
                    <a16:creationId xmlns:a16="http://schemas.microsoft.com/office/drawing/2014/main" xmlns="" id="{31F57556-EF39-634D-A80E-6141A9BD3D90}"/>
                  </a:ext>
                </a:extLst>
              </p:cNvPr>
              <p:cNvSpPr txBox="1"/>
              <p:nvPr/>
            </p:nvSpPr>
            <p:spPr>
              <a:xfrm>
                <a:off x="6376502" y="2704951"/>
                <a:ext cx="50975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ECA900"/>
                    </a:solidFill>
                  </a:rPr>
                  <a:t>奖励</a:t>
                </a:r>
                <a:endParaRPr lang="en-US" altLang="zh-CN" sz="1600" dirty="0">
                  <a:solidFill>
                    <a:srgbClr val="ECA900"/>
                  </a:solidFill>
                </a:endParaRPr>
              </a:p>
            </p:txBody>
          </p:sp>
        </p:grpSp>
        <p:grpSp>
          <p:nvGrpSpPr>
            <p:cNvPr id="232" name="组合 231">
              <a:extLst>
                <a:ext uri="{FF2B5EF4-FFF2-40B4-BE49-F238E27FC236}">
                  <a16:creationId xmlns:a16="http://schemas.microsoft.com/office/drawing/2014/main" xmlns="" id="{E9DA3BD3-65B1-754E-9FC8-A0EFDC68991D}"/>
                </a:ext>
              </a:extLst>
            </p:cNvPr>
            <p:cNvGrpSpPr/>
            <p:nvPr/>
          </p:nvGrpSpPr>
          <p:grpSpPr>
            <a:xfrm>
              <a:off x="8159239" y="2346208"/>
              <a:ext cx="631119" cy="992153"/>
              <a:chOff x="8159239" y="2346208"/>
              <a:chExt cx="631119" cy="992153"/>
            </a:xfrm>
          </p:grpSpPr>
          <p:cxnSp>
            <p:nvCxnSpPr>
              <p:cNvPr id="151" name="箭头-数据交换">
                <a:extLst>
                  <a:ext uri="{FF2B5EF4-FFF2-40B4-BE49-F238E27FC236}">
                    <a16:creationId xmlns:a16="http://schemas.microsoft.com/office/drawing/2014/main" xmlns="" id="{CCD246E9-575F-814F-A3AD-1D141B0157E1}"/>
                  </a:ext>
                </a:extLst>
              </p:cNvPr>
              <p:cNvCxnSpPr>
                <a:cxnSpLocks/>
              </p:cNvCxnSpPr>
              <p:nvPr/>
            </p:nvCxnSpPr>
            <p:spPr>
              <a:xfrm>
                <a:off x="8159239" y="2346208"/>
                <a:ext cx="0" cy="992153"/>
              </a:xfrm>
              <a:prstGeom prst="line">
                <a:avLst/>
              </a:prstGeom>
              <a:noFill/>
              <a:ln w="127000" cap="sq">
                <a:gradFill flip="none" rotWithShape="1">
                  <a:gsLst>
                    <a:gs pos="12000">
                      <a:srgbClr val="FFC000">
                        <a:alpha val="0"/>
                      </a:srgbClr>
                    </a:gs>
                    <a:gs pos="81000">
                      <a:srgbClr val="FFC00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6" name="文本框 215">
                <a:extLst>
                  <a:ext uri="{FF2B5EF4-FFF2-40B4-BE49-F238E27FC236}">
                    <a16:creationId xmlns:a16="http://schemas.microsoft.com/office/drawing/2014/main" xmlns="" id="{EDCC77EB-1C3A-DE40-9D3E-F50E3D1C4F65}"/>
                  </a:ext>
                </a:extLst>
              </p:cNvPr>
              <p:cNvSpPr txBox="1"/>
              <p:nvPr/>
            </p:nvSpPr>
            <p:spPr>
              <a:xfrm>
                <a:off x="8280606" y="2704951"/>
                <a:ext cx="50975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ECA900"/>
                    </a:solidFill>
                  </a:rPr>
                  <a:t>奖励</a:t>
                </a:r>
                <a:endParaRPr lang="en-US" altLang="zh-CN" sz="1600" dirty="0">
                  <a:solidFill>
                    <a:srgbClr val="ECA900"/>
                  </a:solidFill>
                </a:endParaRPr>
              </a:p>
            </p:txBody>
          </p:sp>
        </p:grpSp>
        <p:grpSp>
          <p:nvGrpSpPr>
            <p:cNvPr id="233" name="组合 232">
              <a:extLst>
                <a:ext uri="{FF2B5EF4-FFF2-40B4-BE49-F238E27FC236}">
                  <a16:creationId xmlns:a16="http://schemas.microsoft.com/office/drawing/2014/main" xmlns="" id="{C3CC44B8-D653-7340-9BB0-7E099D557ED6}"/>
                </a:ext>
              </a:extLst>
            </p:cNvPr>
            <p:cNvGrpSpPr/>
            <p:nvPr/>
          </p:nvGrpSpPr>
          <p:grpSpPr>
            <a:xfrm>
              <a:off x="10087627" y="2346208"/>
              <a:ext cx="628350" cy="992153"/>
              <a:chOff x="10087627" y="2346208"/>
              <a:chExt cx="628350" cy="992153"/>
            </a:xfrm>
          </p:grpSpPr>
          <p:cxnSp>
            <p:nvCxnSpPr>
              <p:cNvPr id="152" name="箭头-数据交换">
                <a:extLst>
                  <a:ext uri="{FF2B5EF4-FFF2-40B4-BE49-F238E27FC236}">
                    <a16:creationId xmlns:a16="http://schemas.microsoft.com/office/drawing/2014/main" xmlns="" id="{DF8B570E-A3AE-664C-9540-432A892A3B38}"/>
                  </a:ext>
                </a:extLst>
              </p:cNvPr>
              <p:cNvCxnSpPr>
                <a:cxnSpLocks/>
              </p:cNvCxnSpPr>
              <p:nvPr/>
            </p:nvCxnSpPr>
            <p:spPr>
              <a:xfrm>
                <a:off x="10087627" y="2346208"/>
                <a:ext cx="0" cy="992153"/>
              </a:xfrm>
              <a:prstGeom prst="line">
                <a:avLst/>
              </a:prstGeom>
              <a:noFill/>
              <a:ln w="127000" cap="sq">
                <a:gradFill flip="none" rotWithShape="1">
                  <a:gsLst>
                    <a:gs pos="12000">
                      <a:srgbClr val="FFC000">
                        <a:alpha val="0"/>
                      </a:srgbClr>
                    </a:gs>
                    <a:gs pos="81000">
                      <a:srgbClr val="FFC00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7" name="文本框 216">
                <a:extLst>
                  <a:ext uri="{FF2B5EF4-FFF2-40B4-BE49-F238E27FC236}">
                    <a16:creationId xmlns:a16="http://schemas.microsoft.com/office/drawing/2014/main" xmlns="" id="{DE794588-1304-2142-A39C-C3B97036A87F}"/>
                  </a:ext>
                </a:extLst>
              </p:cNvPr>
              <p:cNvSpPr txBox="1"/>
              <p:nvPr/>
            </p:nvSpPr>
            <p:spPr>
              <a:xfrm>
                <a:off x="10206225" y="2704951"/>
                <a:ext cx="509752" cy="274666"/>
              </a:xfrm>
              <a:prstGeom prst="rect">
                <a:avLst/>
              </a:prstGeom>
              <a:solidFill>
                <a:schemeClr val="bg1"/>
              </a:solidFill>
            </p:spPr>
            <p:txBody>
              <a:bodyPr wrap="square" lIns="0" tIns="0" rIns="0" bIns="0" rtlCol="0">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ECA900"/>
                    </a:solidFill>
                  </a:rPr>
                  <a:t>奖励</a:t>
                </a:r>
                <a:endParaRPr lang="en-US" altLang="zh-CN" sz="1600" dirty="0">
                  <a:solidFill>
                    <a:srgbClr val="ECA900"/>
                  </a:solidFill>
                </a:endParaRPr>
              </a:p>
            </p:txBody>
          </p:sp>
        </p:grpSp>
      </p:grpSp>
      <p:grpSp>
        <p:nvGrpSpPr>
          <p:cNvPr id="229" name="组合 228">
            <a:extLst>
              <a:ext uri="{FF2B5EF4-FFF2-40B4-BE49-F238E27FC236}">
                <a16:creationId xmlns:a16="http://schemas.microsoft.com/office/drawing/2014/main" xmlns="" id="{8A7C2882-BD2D-D845-BA0C-76C68A4982B5}"/>
              </a:ext>
            </a:extLst>
          </p:cNvPr>
          <p:cNvGrpSpPr/>
          <p:nvPr/>
        </p:nvGrpSpPr>
        <p:grpSpPr>
          <a:xfrm>
            <a:off x="1086522" y="2459534"/>
            <a:ext cx="1172484" cy="1866900"/>
            <a:chOff x="1086522" y="2459534"/>
            <a:chExt cx="1172484" cy="1866900"/>
          </a:xfrm>
        </p:grpSpPr>
        <p:cxnSp>
          <p:nvCxnSpPr>
            <p:cNvPr id="176" name="肘形连接符 175">
              <a:extLst>
                <a:ext uri="{FF2B5EF4-FFF2-40B4-BE49-F238E27FC236}">
                  <a16:creationId xmlns:a16="http://schemas.microsoft.com/office/drawing/2014/main" xmlns="" id="{A4D7E246-DF33-8B40-A3E3-480D02DA533A}"/>
                </a:ext>
              </a:extLst>
            </p:cNvPr>
            <p:cNvCxnSpPr>
              <a:stCxn id="69" idx="2"/>
              <a:endCxn id="124" idx="1"/>
            </p:cNvCxnSpPr>
            <p:nvPr/>
          </p:nvCxnSpPr>
          <p:spPr>
            <a:xfrm rot="16200000" flipH="1">
              <a:off x="868967" y="2936395"/>
              <a:ext cx="1866900" cy="913178"/>
            </a:xfrm>
            <a:prstGeom prst="bentConnector2">
              <a:avLst/>
            </a:prstGeom>
            <a:noFill/>
            <a:ln w="127000" cap="sq">
              <a:gradFill flip="none" rotWithShape="1">
                <a:gsLst>
                  <a:gs pos="0">
                    <a:srgbClr val="2FBFB0">
                      <a:alpha val="0"/>
                    </a:srgbClr>
                  </a:gs>
                  <a:gs pos="40000">
                    <a:srgbClr val="2FBFB0"/>
                  </a:gs>
                </a:gsLst>
                <a:path path="circle">
                  <a:fillToRect l="100000" t="100000"/>
                </a:path>
                <a:tileRect r="-100000" b="-100000"/>
              </a:gradFill>
              <a:prstDash val="solid"/>
              <a:miter lim="800000"/>
              <a:headEnd type="triangle" w="sm" len="sm"/>
              <a:tailEnd type="non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8" name="文本框 217">
              <a:extLst>
                <a:ext uri="{FF2B5EF4-FFF2-40B4-BE49-F238E27FC236}">
                  <a16:creationId xmlns:a16="http://schemas.microsoft.com/office/drawing/2014/main" xmlns="" id="{922046F4-EE19-8F4B-BCF3-2631511F3348}"/>
                </a:ext>
              </a:extLst>
            </p:cNvPr>
            <p:cNvSpPr txBox="1"/>
            <p:nvPr/>
          </p:nvSpPr>
          <p:spPr>
            <a:xfrm>
              <a:off x="1086522" y="3419528"/>
              <a:ext cx="509752" cy="309960"/>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800" dirty="0">
                  <a:solidFill>
                    <a:srgbClr val="2CB9A3"/>
                  </a:solidFill>
                </a:rPr>
                <a:t>赔付</a:t>
              </a:r>
              <a:endParaRPr lang="en-US" altLang="zh-CN" sz="1800" dirty="0">
                <a:solidFill>
                  <a:srgbClr val="2CB9A3"/>
                </a:solidFill>
              </a:endParaRPr>
            </a:p>
          </p:txBody>
        </p:sp>
      </p:grpSp>
      <p:grpSp>
        <p:nvGrpSpPr>
          <p:cNvPr id="234" name="组合 233">
            <a:extLst>
              <a:ext uri="{FF2B5EF4-FFF2-40B4-BE49-F238E27FC236}">
                <a16:creationId xmlns:a16="http://schemas.microsoft.com/office/drawing/2014/main" xmlns="" id="{7949797D-1790-E040-BFBB-FD5A94694D95}"/>
              </a:ext>
            </a:extLst>
          </p:cNvPr>
          <p:cNvGrpSpPr/>
          <p:nvPr/>
        </p:nvGrpSpPr>
        <p:grpSpPr>
          <a:xfrm>
            <a:off x="3374261" y="4441459"/>
            <a:ext cx="919149" cy="1186098"/>
            <a:chOff x="3374261" y="4441459"/>
            <a:chExt cx="919149" cy="1186098"/>
          </a:xfrm>
        </p:grpSpPr>
        <p:cxnSp>
          <p:nvCxnSpPr>
            <p:cNvPr id="181" name="箭头-数据交换">
              <a:extLst>
                <a:ext uri="{FF2B5EF4-FFF2-40B4-BE49-F238E27FC236}">
                  <a16:creationId xmlns:a16="http://schemas.microsoft.com/office/drawing/2014/main" xmlns="" id="{5C4A7453-D953-8A4D-AC63-738954644AA0}"/>
                </a:ext>
              </a:extLst>
            </p:cNvPr>
            <p:cNvCxnSpPr>
              <a:cxnSpLocks/>
              <a:stCxn id="57" idx="3"/>
              <a:endCxn id="104" idx="2"/>
            </p:cNvCxnSpPr>
            <p:nvPr/>
          </p:nvCxnSpPr>
          <p:spPr>
            <a:xfrm flipV="1">
              <a:off x="3374261" y="4441459"/>
              <a:ext cx="919149" cy="1186098"/>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19" name="文本框 218">
              <a:extLst>
                <a:ext uri="{FF2B5EF4-FFF2-40B4-BE49-F238E27FC236}">
                  <a16:creationId xmlns:a16="http://schemas.microsoft.com/office/drawing/2014/main" xmlns="" id="{83D2836A-ED3D-0444-BE7D-3D6685127740}"/>
                </a:ext>
              </a:extLst>
            </p:cNvPr>
            <p:cNvSpPr txBox="1"/>
            <p:nvPr/>
          </p:nvSpPr>
          <p:spPr>
            <a:xfrm rot="18319956">
              <a:off x="3354573" y="4874730"/>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挖掘</a:t>
              </a:r>
              <a:endParaRPr lang="en-US" altLang="zh-CN" sz="1600" dirty="0">
                <a:solidFill>
                  <a:srgbClr val="00B0F0"/>
                </a:solidFill>
              </a:endParaRPr>
            </a:p>
          </p:txBody>
        </p:sp>
      </p:grpSp>
      <p:grpSp>
        <p:nvGrpSpPr>
          <p:cNvPr id="237" name="组合 236">
            <a:extLst>
              <a:ext uri="{FF2B5EF4-FFF2-40B4-BE49-F238E27FC236}">
                <a16:creationId xmlns:a16="http://schemas.microsoft.com/office/drawing/2014/main" xmlns="" id="{D801516B-1397-C74C-8615-00E595A58D7C}"/>
              </a:ext>
            </a:extLst>
          </p:cNvPr>
          <p:cNvGrpSpPr/>
          <p:nvPr/>
        </p:nvGrpSpPr>
        <p:grpSpPr>
          <a:xfrm>
            <a:off x="6247528" y="4441459"/>
            <a:ext cx="999885" cy="1136477"/>
            <a:chOff x="6247528" y="4441459"/>
            <a:chExt cx="999885" cy="1136477"/>
          </a:xfrm>
        </p:grpSpPr>
        <p:cxnSp>
          <p:nvCxnSpPr>
            <p:cNvPr id="193" name="箭头-数据交换">
              <a:extLst>
                <a:ext uri="{FF2B5EF4-FFF2-40B4-BE49-F238E27FC236}">
                  <a16:creationId xmlns:a16="http://schemas.microsoft.com/office/drawing/2014/main" xmlns="" id="{A4B2A1B7-35B1-A140-B0D5-4FEF28EA3280}"/>
                </a:ext>
              </a:extLst>
            </p:cNvPr>
            <p:cNvCxnSpPr>
              <a:cxnSpLocks/>
              <a:stCxn id="109" idx="2"/>
              <a:endCxn id="46" idx="3"/>
            </p:cNvCxnSpPr>
            <p:nvPr/>
          </p:nvCxnSpPr>
          <p:spPr>
            <a:xfrm>
              <a:off x="6247528" y="4441459"/>
              <a:ext cx="999885" cy="1136477"/>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0" name="文本框 219">
              <a:extLst>
                <a:ext uri="{FF2B5EF4-FFF2-40B4-BE49-F238E27FC236}">
                  <a16:creationId xmlns:a16="http://schemas.microsoft.com/office/drawing/2014/main" xmlns="" id="{BE3D08ED-E916-8C45-9B81-80197BDE0F01}"/>
                </a:ext>
              </a:extLst>
            </p:cNvPr>
            <p:cNvSpPr txBox="1"/>
            <p:nvPr/>
          </p:nvSpPr>
          <p:spPr>
            <a:xfrm rot="2865532">
              <a:off x="6420304" y="5116075"/>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记录</a:t>
              </a:r>
              <a:endParaRPr lang="en-US" altLang="zh-CN" sz="1600" dirty="0">
                <a:solidFill>
                  <a:srgbClr val="00B0F0"/>
                </a:solidFill>
              </a:endParaRPr>
            </a:p>
          </p:txBody>
        </p:sp>
      </p:grpSp>
      <p:grpSp>
        <p:nvGrpSpPr>
          <p:cNvPr id="238" name="组合 237">
            <a:extLst>
              <a:ext uri="{FF2B5EF4-FFF2-40B4-BE49-F238E27FC236}">
                <a16:creationId xmlns:a16="http://schemas.microsoft.com/office/drawing/2014/main" xmlns="" id="{F377F38D-0B86-F34F-AF81-791A82E0C3B8}"/>
              </a:ext>
            </a:extLst>
          </p:cNvPr>
          <p:cNvGrpSpPr/>
          <p:nvPr/>
        </p:nvGrpSpPr>
        <p:grpSpPr>
          <a:xfrm>
            <a:off x="7247413" y="4441459"/>
            <a:ext cx="917453" cy="1186098"/>
            <a:chOff x="7247413" y="4441459"/>
            <a:chExt cx="917453" cy="1186098"/>
          </a:xfrm>
        </p:grpSpPr>
        <p:cxnSp>
          <p:nvCxnSpPr>
            <p:cNvPr id="196" name="箭头-数据交换">
              <a:extLst>
                <a:ext uri="{FF2B5EF4-FFF2-40B4-BE49-F238E27FC236}">
                  <a16:creationId xmlns:a16="http://schemas.microsoft.com/office/drawing/2014/main" xmlns="" id="{C253C225-E9BD-1045-8207-F63983255812}"/>
                </a:ext>
              </a:extLst>
            </p:cNvPr>
            <p:cNvCxnSpPr>
              <a:cxnSpLocks/>
              <a:stCxn id="48" idx="3"/>
              <a:endCxn id="114" idx="2"/>
            </p:cNvCxnSpPr>
            <p:nvPr/>
          </p:nvCxnSpPr>
          <p:spPr>
            <a:xfrm flipV="1">
              <a:off x="7247413" y="4441459"/>
              <a:ext cx="917453" cy="1186098"/>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1" name="文本框 220">
              <a:extLst>
                <a:ext uri="{FF2B5EF4-FFF2-40B4-BE49-F238E27FC236}">
                  <a16:creationId xmlns:a16="http://schemas.microsoft.com/office/drawing/2014/main" xmlns="" id="{636011ED-E555-E64F-BF93-2343DAEE78B9}"/>
                </a:ext>
              </a:extLst>
            </p:cNvPr>
            <p:cNvSpPr txBox="1"/>
            <p:nvPr/>
          </p:nvSpPr>
          <p:spPr>
            <a:xfrm rot="18500950">
              <a:off x="7289584" y="4788652"/>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挖掘</a:t>
              </a:r>
              <a:endParaRPr lang="en-US" altLang="zh-CN" sz="1600" dirty="0">
                <a:solidFill>
                  <a:srgbClr val="00B0F0"/>
                </a:solidFill>
              </a:endParaRPr>
            </a:p>
          </p:txBody>
        </p:sp>
      </p:grpSp>
      <p:grpSp>
        <p:nvGrpSpPr>
          <p:cNvPr id="241" name="组合 240">
            <a:extLst>
              <a:ext uri="{FF2B5EF4-FFF2-40B4-BE49-F238E27FC236}">
                <a16:creationId xmlns:a16="http://schemas.microsoft.com/office/drawing/2014/main" xmlns="" id="{C47460E9-126E-2642-BE1C-FA428D2FAAD3}"/>
              </a:ext>
            </a:extLst>
          </p:cNvPr>
          <p:cNvGrpSpPr/>
          <p:nvPr/>
        </p:nvGrpSpPr>
        <p:grpSpPr>
          <a:xfrm>
            <a:off x="10094877" y="4441459"/>
            <a:ext cx="854151" cy="1110340"/>
            <a:chOff x="10094877" y="4441459"/>
            <a:chExt cx="854151" cy="1110340"/>
          </a:xfrm>
        </p:grpSpPr>
        <p:cxnSp>
          <p:nvCxnSpPr>
            <p:cNvPr id="206" name="箭头-数据交换">
              <a:extLst>
                <a:ext uri="{FF2B5EF4-FFF2-40B4-BE49-F238E27FC236}">
                  <a16:creationId xmlns:a16="http://schemas.microsoft.com/office/drawing/2014/main" xmlns="" id="{916B5D1A-888A-2E44-9DC9-A50C15C42E89}"/>
                </a:ext>
              </a:extLst>
            </p:cNvPr>
            <p:cNvCxnSpPr>
              <a:cxnSpLocks/>
              <a:stCxn id="119" idx="2"/>
              <a:endCxn id="170" idx="3"/>
            </p:cNvCxnSpPr>
            <p:nvPr/>
          </p:nvCxnSpPr>
          <p:spPr>
            <a:xfrm>
              <a:off x="10094877" y="4441459"/>
              <a:ext cx="854151" cy="1087199"/>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2" name="文本框 221">
              <a:extLst>
                <a:ext uri="{FF2B5EF4-FFF2-40B4-BE49-F238E27FC236}">
                  <a16:creationId xmlns:a16="http://schemas.microsoft.com/office/drawing/2014/main" xmlns="" id="{0D2D4535-C290-CC48-BE25-B78F06489906}"/>
                </a:ext>
              </a:extLst>
            </p:cNvPr>
            <p:cNvSpPr txBox="1"/>
            <p:nvPr/>
          </p:nvSpPr>
          <p:spPr>
            <a:xfrm rot="2865532">
              <a:off x="10221668" y="5159590"/>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记录</a:t>
              </a:r>
              <a:endParaRPr lang="en-US" altLang="zh-CN" sz="1600" dirty="0">
                <a:solidFill>
                  <a:srgbClr val="00B0F0"/>
                </a:solidFill>
              </a:endParaRPr>
            </a:p>
          </p:txBody>
        </p:sp>
      </p:grpSp>
      <p:grpSp>
        <p:nvGrpSpPr>
          <p:cNvPr id="235" name="组合 234">
            <a:extLst>
              <a:ext uri="{FF2B5EF4-FFF2-40B4-BE49-F238E27FC236}">
                <a16:creationId xmlns:a16="http://schemas.microsoft.com/office/drawing/2014/main" xmlns="" id="{5BC1212A-4F79-8D47-B47B-CDCEE7C3B344}"/>
              </a:ext>
            </a:extLst>
          </p:cNvPr>
          <p:cNvGrpSpPr/>
          <p:nvPr/>
        </p:nvGrpSpPr>
        <p:grpSpPr>
          <a:xfrm>
            <a:off x="4293410" y="4441459"/>
            <a:ext cx="1045854" cy="716007"/>
            <a:chOff x="4293410" y="4441459"/>
            <a:chExt cx="1045854" cy="716007"/>
          </a:xfrm>
        </p:grpSpPr>
        <p:cxnSp>
          <p:nvCxnSpPr>
            <p:cNvPr id="186" name="箭头-数据交换">
              <a:extLst>
                <a:ext uri="{FF2B5EF4-FFF2-40B4-BE49-F238E27FC236}">
                  <a16:creationId xmlns:a16="http://schemas.microsoft.com/office/drawing/2014/main" xmlns="" id="{9F5960E6-B21A-8647-B1D6-2988752EDC17}"/>
                </a:ext>
              </a:extLst>
            </p:cNvPr>
            <p:cNvCxnSpPr>
              <a:cxnSpLocks/>
              <a:stCxn id="104" idx="2"/>
              <a:endCxn id="52" idx="3"/>
            </p:cNvCxnSpPr>
            <p:nvPr/>
          </p:nvCxnSpPr>
          <p:spPr>
            <a:xfrm>
              <a:off x="4293410" y="4441459"/>
              <a:ext cx="1045854" cy="716007"/>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3" name="文本框 222">
              <a:extLst>
                <a:ext uri="{FF2B5EF4-FFF2-40B4-BE49-F238E27FC236}">
                  <a16:creationId xmlns:a16="http://schemas.microsoft.com/office/drawing/2014/main" xmlns="" id="{CDD96005-19C6-FE4B-9C19-6AFD025C57A8}"/>
                </a:ext>
              </a:extLst>
            </p:cNvPr>
            <p:cNvSpPr txBox="1"/>
            <p:nvPr/>
          </p:nvSpPr>
          <p:spPr>
            <a:xfrm rot="2298199">
              <a:off x="4355715" y="4768644"/>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记录</a:t>
              </a:r>
              <a:endParaRPr lang="en-US" altLang="zh-CN" sz="1600" dirty="0">
                <a:solidFill>
                  <a:srgbClr val="00B0F0"/>
                </a:solidFill>
              </a:endParaRPr>
            </a:p>
          </p:txBody>
        </p:sp>
      </p:grpSp>
      <p:grpSp>
        <p:nvGrpSpPr>
          <p:cNvPr id="236" name="组合 235">
            <a:extLst>
              <a:ext uri="{FF2B5EF4-FFF2-40B4-BE49-F238E27FC236}">
                <a16:creationId xmlns:a16="http://schemas.microsoft.com/office/drawing/2014/main" xmlns="" id="{B11FC00C-3B27-B249-80AB-2E5B2EDC2A73}"/>
              </a:ext>
            </a:extLst>
          </p:cNvPr>
          <p:cNvGrpSpPr/>
          <p:nvPr/>
        </p:nvGrpSpPr>
        <p:grpSpPr>
          <a:xfrm>
            <a:off x="5339264" y="4441459"/>
            <a:ext cx="908264" cy="716007"/>
            <a:chOff x="5339264" y="4441459"/>
            <a:chExt cx="908264" cy="716007"/>
          </a:xfrm>
        </p:grpSpPr>
        <p:cxnSp>
          <p:nvCxnSpPr>
            <p:cNvPr id="189" name="箭头-数据交换">
              <a:extLst>
                <a:ext uri="{FF2B5EF4-FFF2-40B4-BE49-F238E27FC236}">
                  <a16:creationId xmlns:a16="http://schemas.microsoft.com/office/drawing/2014/main" xmlns="" id="{A60EDA34-FC81-244D-A1D4-5A012D8143A5}"/>
                </a:ext>
              </a:extLst>
            </p:cNvPr>
            <p:cNvCxnSpPr>
              <a:cxnSpLocks/>
              <a:stCxn id="52" idx="3"/>
              <a:endCxn id="109" idx="2"/>
            </p:cNvCxnSpPr>
            <p:nvPr/>
          </p:nvCxnSpPr>
          <p:spPr>
            <a:xfrm flipV="1">
              <a:off x="5339264" y="4441459"/>
              <a:ext cx="908264" cy="716007"/>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4" name="文本框 223">
              <a:extLst>
                <a:ext uri="{FF2B5EF4-FFF2-40B4-BE49-F238E27FC236}">
                  <a16:creationId xmlns:a16="http://schemas.microsoft.com/office/drawing/2014/main" xmlns="" id="{498FE609-94D2-CC4D-93DC-25E52AE5828D}"/>
                </a:ext>
              </a:extLst>
            </p:cNvPr>
            <p:cNvSpPr txBox="1"/>
            <p:nvPr/>
          </p:nvSpPr>
          <p:spPr>
            <a:xfrm rot="19294200">
              <a:off x="5352289" y="4561355"/>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挖掘</a:t>
              </a:r>
              <a:endParaRPr lang="en-US" altLang="zh-CN" sz="1600" dirty="0">
                <a:solidFill>
                  <a:srgbClr val="00B0F0"/>
                </a:solidFill>
              </a:endParaRPr>
            </a:p>
          </p:txBody>
        </p:sp>
      </p:grpSp>
      <p:grpSp>
        <p:nvGrpSpPr>
          <p:cNvPr id="240" name="组合 239">
            <a:extLst>
              <a:ext uri="{FF2B5EF4-FFF2-40B4-BE49-F238E27FC236}">
                <a16:creationId xmlns:a16="http://schemas.microsoft.com/office/drawing/2014/main" xmlns="" id="{2560A5C1-9D5C-424D-B450-117B60F40D7F}"/>
              </a:ext>
            </a:extLst>
          </p:cNvPr>
          <p:cNvGrpSpPr/>
          <p:nvPr/>
        </p:nvGrpSpPr>
        <p:grpSpPr>
          <a:xfrm>
            <a:off x="9192797" y="4441459"/>
            <a:ext cx="902080" cy="765628"/>
            <a:chOff x="9192797" y="4441459"/>
            <a:chExt cx="902080" cy="765628"/>
          </a:xfrm>
        </p:grpSpPr>
        <p:cxnSp>
          <p:nvCxnSpPr>
            <p:cNvPr id="202" name="箭头-数据交换">
              <a:extLst>
                <a:ext uri="{FF2B5EF4-FFF2-40B4-BE49-F238E27FC236}">
                  <a16:creationId xmlns:a16="http://schemas.microsoft.com/office/drawing/2014/main" xmlns="" id="{7B882D3F-E07B-7B4B-BBE9-31346D21C43E}"/>
                </a:ext>
              </a:extLst>
            </p:cNvPr>
            <p:cNvCxnSpPr>
              <a:cxnSpLocks/>
              <a:stCxn id="45" idx="3"/>
              <a:endCxn id="119" idx="2"/>
            </p:cNvCxnSpPr>
            <p:nvPr/>
          </p:nvCxnSpPr>
          <p:spPr>
            <a:xfrm flipV="1">
              <a:off x="9228870" y="4441459"/>
              <a:ext cx="866007" cy="765628"/>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5" name="文本框 224">
              <a:extLst>
                <a:ext uri="{FF2B5EF4-FFF2-40B4-BE49-F238E27FC236}">
                  <a16:creationId xmlns:a16="http://schemas.microsoft.com/office/drawing/2014/main" xmlns="" id="{543F42EE-0B79-7A4A-9AF6-F6339C213C11}"/>
                </a:ext>
              </a:extLst>
            </p:cNvPr>
            <p:cNvSpPr txBox="1"/>
            <p:nvPr/>
          </p:nvSpPr>
          <p:spPr>
            <a:xfrm rot="19165617">
              <a:off x="9192797" y="4635303"/>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挖掘</a:t>
              </a:r>
              <a:endParaRPr lang="en-US" altLang="zh-CN" sz="1600" dirty="0">
                <a:solidFill>
                  <a:srgbClr val="00B0F0"/>
                </a:solidFill>
              </a:endParaRPr>
            </a:p>
          </p:txBody>
        </p:sp>
      </p:grpSp>
      <p:grpSp>
        <p:nvGrpSpPr>
          <p:cNvPr id="239" name="组合 238">
            <a:extLst>
              <a:ext uri="{FF2B5EF4-FFF2-40B4-BE49-F238E27FC236}">
                <a16:creationId xmlns:a16="http://schemas.microsoft.com/office/drawing/2014/main" xmlns="" id="{03D29401-3EC4-2F4C-A3B5-D5D215A14161}"/>
              </a:ext>
            </a:extLst>
          </p:cNvPr>
          <p:cNvGrpSpPr/>
          <p:nvPr/>
        </p:nvGrpSpPr>
        <p:grpSpPr>
          <a:xfrm>
            <a:off x="8164866" y="4441459"/>
            <a:ext cx="1064004" cy="765628"/>
            <a:chOff x="8164866" y="4441459"/>
            <a:chExt cx="1064004" cy="765628"/>
          </a:xfrm>
        </p:grpSpPr>
        <p:cxnSp>
          <p:nvCxnSpPr>
            <p:cNvPr id="199" name="箭头-数据交换">
              <a:extLst>
                <a:ext uri="{FF2B5EF4-FFF2-40B4-BE49-F238E27FC236}">
                  <a16:creationId xmlns:a16="http://schemas.microsoft.com/office/drawing/2014/main" xmlns="" id="{CF18D7D5-EF34-5F4B-B740-7531725BD85D}"/>
                </a:ext>
              </a:extLst>
            </p:cNvPr>
            <p:cNvCxnSpPr>
              <a:cxnSpLocks/>
              <a:stCxn id="114" idx="2"/>
              <a:endCxn id="45" idx="3"/>
            </p:cNvCxnSpPr>
            <p:nvPr/>
          </p:nvCxnSpPr>
          <p:spPr>
            <a:xfrm>
              <a:off x="8164866" y="4441459"/>
              <a:ext cx="1064004" cy="765628"/>
            </a:xfrm>
            <a:prstGeom prst="line">
              <a:avLst/>
            </a:prstGeom>
            <a:noFill/>
            <a:ln w="101600" cap="sq">
              <a:gradFill flip="none" rotWithShape="1">
                <a:gsLst>
                  <a:gs pos="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26" name="文本框 225">
              <a:extLst>
                <a:ext uri="{FF2B5EF4-FFF2-40B4-BE49-F238E27FC236}">
                  <a16:creationId xmlns:a16="http://schemas.microsoft.com/office/drawing/2014/main" xmlns="" id="{3AA27A97-C996-D14F-990D-D31F027F2B66}"/>
                </a:ext>
              </a:extLst>
            </p:cNvPr>
            <p:cNvSpPr txBox="1"/>
            <p:nvPr/>
          </p:nvSpPr>
          <p:spPr>
            <a:xfrm rot="2207248">
              <a:off x="8303166" y="4854849"/>
              <a:ext cx="509752" cy="274666"/>
            </a:xfrm>
            <a:prstGeom prst="rect">
              <a:avLst/>
            </a:prstGeom>
            <a:solidFill>
              <a:schemeClr val="bg1"/>
            </a:solidFill>
          </p:spPr>
          <p:txBody>
            <a:bodyPr wrap="square" lIns="0" tIns="0" rIns="0" bIns="0" rtlCol="0" anchor="ctr">
              <a:noAutofit/>
            </a:bodyPr>
            <a:lstStyle>
              <a:defPPr>
                <a:defRPr lang="zh-CN"/>
              </a:defPPr>
              <a:lvl1pPr algn="ctr">
                <a:lnSpc>
                  <a:spcPct val="150000"/>
                </a:lnSpc>
                <a:defRPr kumimoji="1" sz="1200">
                  <a:gradFill>
                    <a:gsLst>
                      <a:gs pos="0">
                        <a:srgbClr val="00A8D2"/>
                      </a:gs>
                      <a:gs pos="100000">
                        <a:srgbClr val="1EBAA3"/>
                      </a:gs>
                    </a:gsLst>
                    <a:lin ang="13500000" scaled="1"/>
                  </a:gradFill>
                  <a:latin typeface="PingFang SC Medium" charset="-122"/>
                  <a:ea typeface="PingFang SC Medium" charset="-122"/>
                  <a:cs typeface="PingFang SC Medium" charset="-122"/>
                </a:defRPr>
              </a:lvl1pPr>
            </a:lstStyle>
            <a:p>
              <a:pPr>
                <a:lnSpc>
                  <a:spcPct val="100000"/>
                </a:lnSpc>
              </a:pPr>
              <a:r>
                <a:rPr lang="zh-CN" altLang="en-US" sz="1600" dirty="0">
                  <a:solidFill>
                    <a:srgbClr val="00B0F0"/>
                  </a:solidFill>
                </a:rPr>
                <a:t>记录</a:t>
              </a:r>
              <a:endParaRPr lang="en-US" altLang="zh-CN" sz="1600" dirty="0">
                <a:solidFill>
                  <a:srgbClr val="00B0F0"/>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20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up)">
                                      <p:cBhvr>
                                        <p:cTn id="12" dur="10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wipe(down)">
                                      <p:cBhvr>
                                        <p:cTn id="17" dur="1000"/>
                                        <p:tgtEl>
                                          <p:spTgt spid="234"/>
                                        </p:tgtEl>
                                      </p:cBhvr>
                                    </p:animEffect>
                                  </p:childTnLst>
                                </p:cTn>
                              </p:par>
                              <p:par>
                                <p:cTn id="18" presetID="22" presetClass="entr" presetSubtype="1" fill="hold" nodeType="withEffect">
                                  <p:stCondLst>
                                    <p:cond delay="0"/>
                                  </p:stCondLst>
                                  <p:childTnLst>
                                    <p:set>
                                      <p:cBhvr>
                                        <p:cTn id="19" dur="1" fill="hold">
                                          <p:stCondLst>
                                            <p:cond delay="0"/>
                                          </p:stCondLst>
                                        </p:cTn>
                                        <p:tgtEl>
                                          <p:spTgt spid="235"/>
                                        </p:tgtEl>
                                        <p:attrNameLst>
                                          <p:attrName>style.visibility</p:attrName>
                                        </p:attrNameLst>
                                      </p:cBhvr>
                                      <p:to>
                                        <p:strVal val="visible"/>
                                      </p:to>
                                    </p:set>
                                    <p:animEffect transition="in" filter="wipe(up)">
                                      <p:cBhvr>
                                        <p:cTn id="20" dur="1000"/>
                                        <p:tgtEl>
                                          <p:spTgt spid="235"/>
                                        </p:tgtEl>
                                      </p:cBhvr>
                                    </p:animEffect>
                                  </p:childTnLst>
                                </p:cTn>
                              </p:par>
                              <p:par>
                                <p:cTn id="21" presetID="22" presetClass="entr" presetSubtype="4" fill="hold" nodeType="with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wipe(down)">
                                      <p:cBhvr>
                                        <p:cTn id="23" dur="1000"/>
                                        <p:tgtEl>
                                          <p:spTgt spid="236"/>
                                        </p:tgtEl>
                                      </p:cBhvr>
                                    </p:animEffect>
                                  </p:childTnLst>
                                </p:cTn>
                              </p:par>
                              <p:par>
                                <p:cTn id="24" presetID="22" presetClass="entr" presetSubtype="1" fill="hold" nodeType="withEffect">
                                  <p:stCondLst>
                                    <p:cond delay="0"/>
                                  </p:stCondLst>
                                  <p:childTnLst>
                                    <p:set>
                                      <p:cBhvr>
                                        <p:cTn id="25" dur="1" fill="hold">
                                          <p:stCondLst>
                                            <p:cond delay="0"/>
                                          </p:stCondLst>
                                        </p:cTn>
                                        <p:tgtEl>
                                          <p:spTgt spid="237"/>
                                        </p:tgtEl>
                                        <p:attrNameLst>
                                          <p:attrName>style.visibility</p:attrName>
                                        </p:attrNameLst>
                                      </p:cBhvr>
                                      <p:to>
                                        <p:strVal val="visible"/>
                                      </p:to>
                                    </p:set>
                                    <p:animEffect transition="in" filter="wipe(up)">
                                      <p:cBhvr>
                                        <p:cTn id="26" dur="1000"/>
                                        <p:tgtEl>
                                          <p:spTgt spid="237"/>
                                        </p:tgtEl>
                                      </p:cBhvr>
                                    </p:animEffect>
                                  </p:childTnLst>
                                </p:cTn>
                              </p:par>
                              <p:par>
                                <p:cTn id="27" presetID="22" presetClass="entr" presetSubtype="4" fill="hold" nodeType="withEffect">
                                  <p:stCondLst>
                                    <p:cond delay="0"/>
                                  </p:stCondLst>
                                  <p:childTnLst>
                                    <p:set>
                                      <p:cBhvr>
                                        <p:cTn id="28" dur="1" fill="hold">
                                          <p:stCondLst>
                                            <p:cond delay="0"/>
                                          </p:stCondLst>
                                        </p:cTn>
                                        <p:tgtEl>
                                          <p:spTgt spid="238"/>
                                        </p:tgtEl>
                                        <p:attrNameLst>
                                          <p:attrName>style.visibility</p:attrName>
                                        </p:attrNameLst>
                                      </p:cBhvr>
                                      <p:to>
                                        <p:strVal val="visible"/>
                                      </p:to>
                                    </p:set>
                                    <p:animEffect transition="in" filter="wipe(down)">
                                      <p:cBhvr>
                                        <p:cTn id="29" dur="1000"/>
                                        <p:tgtEl>
                                          <p:spTgt spid="238"/>
                                        </p:tgtEl>
                                      </p:cBhvr>
                                    </p:animEffect>
                                  </p:childTnLst>
                                </p:cTn>
                              </p:par>
                              <p:par>
                                <p:cTn id="30" presetID="22" presetClass="entr" presetSubtype="1" fill="hold" nodeType="withEffect">
                                  <p:stCondLst>
                                    <p:cond delay="0"/>
                                  </p:stCondLst>
                                  <p:childTnLst>
                                    <p:set>
                                      <p:cBhvr>
                                        <p:cTn id="31" dur="1" fill="hold">
                                          <p:stCondLst>
                                            <p:cond delay="0"/>
                                          </p:stCondLst>
                                        </p:cTn>
                                        <p:tgtEl>
                                          <p:spTgt spid="239"/>
                                        </p:tgtEl>
                                        <p:attrNameLst>
                                          <p:attrName>style.visibility</p:attrName>
                                        </p:attrNameLst>
                                      </p:cBhvr>
                                      <p:to>
                                        <p:strVal val="visible"/>
                                      </p:to>
                                    </p:set>
                                    <p:animEffect transition="in" filter="wipe(up)">
                                      <p:cBhvr>
                                        <p:cTn id="32" dur="1000"/>
                                        <p:tgtEl>
                                          <p:spTgt spid="239"/>
                                        </p:tgtEl>
                                      </p:cBhvr>
                                    </p:animEffect>
                                  </p:childTnLst>
                                </p:cTn>
                              </p:par>
                              <p:par>
                                <p:cTn id="33" presetID="22" presetClass="entr" presetSubtype="4" fill="hold" nodeType="withEffect">
                                  <p:stCondLst>
                                    <p:cond delay="0"/>
                                  </p:stCondLst>
                                  <p:childTnLst>
                                    <p:set>
                                      <p:cBhvr>
                                        <p:cTn id="34" dur="1" fill="hold">
                                          <p:stCondLst>
                                            <p:cond delay="0"/>
                                          </p:stCondLst>
                                        </p:cTn>
                                        <p:tgtEl>
                                          <p:spTgt spid="240"/>
                                        </p:tgtEl>
                                        <p:attrNameLst>
                                          <p:attrName>style.visibility</p:attrName>
                                        </p:attrNameLst>
                                      </p:cBhvr>
                                      <p:to>
                                        <p:strVal val="visible"/>
                                      </p:to>
                                    </p:set>
                                    <p:animEffect transition="in" filter="wipe(down)">
                                      <p:cBhvr>
                                        <p:cTn id="35" dur="1000"/>
                                        <p:tgtEl>
                                          <p:spTgt spid="240"/>
                                        </p:tgtEl>
                                      </p:cBhvr>
                                    </p:animEffect>
                                  </p:childTnLst>
                                </p:cTn>
                              </p:par>
                              <p:par>
                                <p:cTn id="36" presetID="22" presetClass="entr" presetSubtype="1" fill="hold" nodeType="withEffect">
                                  <p:stCondLst>
                                    <p:cond delay="0"/>
                                  </p:stCondLst>
                                  <p:childTnLst>
                                    <p:set>
                                      <p:cBhvr>
                                        <p:cTn id="37" dur="1" fill="hold">
                                          <p:stCondLst>
                                            <p:cond delay="0"/>
                                          </p:stCondLst>
                                        </p:cTn>
                                        <p:tgtEl>
                                          <p:spTgt spid="241"/>
                                        </p:tgtEl>
                                        <p:attrNameLst>
                                          <p:attrName>style.visibility</p:attrName>
                                        </p:attrNameLst>
                                      </p:cBhvr>
                                      <p:to>
                                        <p:strVal val="visible"/>
                                      </p:to>
                                    </p:set>
                                    <p:animEffect transition="in" filter="wipe(up)">
                                      <p:cBhvr>
                                        <p:cTn id="38" dur="1000"/>
                                        <p:tgtEl>
                                          <p:spTgt spid="2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down)">
                                      <p:cBhvr>
                                        <p:cTn id="43"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
            <a:extLst>
              <a:ext uri="{FF2B5EF4-FFF2-40B4-BE49-F238E27FC236}">
                <a16:creationId xmlns:a16="http://schemas.microsoft.com/office/drawing/2014/main" xmlns="" id="{FEC6D134-E011-834E-9D0A-8A7056E56258}"/>
              </a:ext>
            </a:extLst>
          </p:cNvPr>
          <p:cNvSpPr/>
          <p:nvPr/>
        </p:nvSpPr>
        <p:spPr>
          <a:xfrm>
            <a:off x="3238019" y="1342278"/>
            <a:ext cx="5715964" cy="5235184"/>
          </a:xfrm>
          <a:prstGeom prst="rect">
            <a:avLst/>
          </a:prstGeom>
          <a:noFill/>
          <a:ln w="25400">
            <a:solidFill>
              <a:srgbClr val="50ABE8"/>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nchorCtr="0"/>
          <a:lstStyle/>
          <a:p>
            <a:pPr algn="ctr"/>
            <a:r>
              <a:rPr kumimoji="1" lang="zh-CN" altLang="en-US" sz="1600" b="1" dirty="0">
                <a:solidFill>
                  <a:schemeClr val="tx1">
                    <a:lumMod val="75000"/>
                    <a:lumOff val="25000"/>
                  </a:schemeClr>
                </a:solidFill>
                <a:latin typeface="Microsoft YaHei" charset="-122"/>
                <a:ea typeface="Microsoft YaHei" charset="-122"/>
              </a:rPr>
              <a:t>核心组件</a:t>
            </a:r>
            <a:endParaRPr kumimoji="1" lang="en-GB" altLang="zh-CN" sz="1600" b="1" dirty="0">
              <a:solidFill>
                <a:schemeClr val="tx1">
                  <a:lumMod val="75000"/>
                  <a:lumOff val="25000"/>
                </a:schemeClr>
              </a:solidFill>
              <a:latin typeface="Microsoft YaHei" charset="-122"/>
              <a:ea typeface="Microsoft YaHei" charset="-122"/>
            </a:endParaRPr>
          </a:p>
        </p:txBody>
      </p:sp>
      <p:sp>
        <p:nvSpPr>
          <p:cNvPr id="85" name="Rectangle 1">
            <a:extLst>
              <a:ext uri="{FF2B5EF4-FFF2-40B4-BE49-F238E27FC236}">
                <a16:creationId xmlns:a16="http://schemas.microsoft.com/office/drawing/2014/main" xmlns="" id="{D5E92C65-745E-484E-82C2-950BA934DB71}"/>
              </a:ext>
            </a:extLst>
          </p:cNvPr>
          <p:cNvSpPr/>
          <p:nvPr/>
        </p:nvSpPr>
        <p:spPr>
          <a:xfrm>
            <a:off x="3475463" y="1990178"/>
            <a:ext cx="2572594" cy="1397700"/>
          </a:xfrm>
          <a:prstGeom prst="rect">
            <a:avLst/>
          </a:prstGeom>
          <a:noFill/>
          <a:ln w="25400">
            <a:gradFill>
              <a:gsLst>
                <a:gs pos="0">
                  <a:srgbClr val="2CB9A3"/>
                </a:gs>
                <a:gs pos="100000">
                  <a:srgbClr val="1BA9D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kumimoji="1" lang="zh-CN" altLang="en-US" sz="1600" b="1" dirty="0">
                <a:gradFill>
                  <a:gsLst>
                    <a:gs pos="0">
                      <a:srgbClr val="2CB9A3"/>
                    </a:gs>
                    <a:gs pos="100000">
                      <a:srgbClr val="1BA9D0"/>
                    </a:gs>
                  </a:gsLst>
                  <a:lin ang="5400000" scaled="1"/>
                </a:gradFill>
                <a:latin typeface="Microsoft YaHei" charset="-122"/>
                <a:ea typeface="Microsoft YaHei" charset="-122"/>
              </a:rPr>
              <a:t>可信计算</a:t>
            </a:r>
            <a:endParaRPr kumimoji="1" lang="en-GB" altLang="zh-CN" sz="1600" b="1" dirty="0">
              <a:gradFill>
                <a:gsLst>
                  <a:gs pos="0">
                    <a:srgbClr val="2CB9A3"/>
                  </a:gs>
                  <a:gs pos="100000">
                    <a:srgbClr val="1BA9D0"/>
                  </a:gs>
                </a:gsLst>
                <a:lin ang="5400000" scaled="1"/>
              </a:gradFill>
              <a:latin typeface="Microsoft YaHei" charset="-122"/>
              <a:ea typeface="Microsoft YaHei" charset="-122"/>
            </a:endParaRPr>
          </a:p>
        </p:txBody>
      </p:sp>
      <p:sp>
        <p:nvSpPr>
          <p:cNvPr id="86" name="Rectangle 3">
            <a:extLst>
              <a:ext uri="{FF2B5EF4-FFF2-40B4-BE49-F238E27FC236}">
                <a16:creationId xmlns:a16="http://schemas.microsoft.com/office/drawing/2014/main" xmlns="" id="{BE409A8A-DB29-DD44-BD39-C84869B812F7}"/>
              </a:ext>
            </a:extLst>
          </p:cNvPr>
          <p:cNvSpPr/>
          <p:nvPr/>
        </p:nvSpPr>
        <p:spPr>
          <a:xfrm>
            <a:off x="3475462" y="3500681"/>
            <a:ext cx="5220055" cy="1296744"/>
          </a:xfrm>
          <a:prstGeom prst="rect">
            <a:avLst/>
          </a:prstGeom>
          <a:noFill/>
          <a:ln w="25400">
            <a:gradFill>
              <a:gsLst>
                <a:gs pos="0">
                  <a:srgbClr val="2CB9A3"/>
                </a:gs>
                <a:gs pos="100000">
                  <a:srgbClr val="1BA9D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kumimoji="1" lang="zh-CN" altLang="en-US" sz="1600" b="1">
                <a:gradFill>
                  <a:gsLst>
                    <a:gs pos="0">
                      <a:srgbClr val="2CB9A3"/>
                    </a:gs>
                    <a:gs pos="100000">
                      <a:srgbClr val="1BA9D0"/>
                    </a:gs>
                  </a:gsLst>
                  <a:lin ang="5400000" scaled="1"/>
                </a:gradFill>
                <a:latin typeface="Microsoft YaHei" charset="-122"/>
                <a:ea typeface="Microsoft YaHei" charset="-122"/>
              </a:rPr>
              <a:t>开源软件</a:t>
            </a:r>
            <a:endParaRPr kumimoji="1" lang="en-GB" altLang="zh-CN" sz="1600" b="1" dirty="0">
              <a:gradFill>
                <a:gsLst>
                  <a:gs pos="0">
                    <a:srgbClr val="2CB9A3"/>
                  </a:gs>
                  <a:gs pos="100000">
                    <a:srgbClr val="1BA9D0"/>
                  </a:gs>
                </a:gsLst>
                <a:lin ang="5400000" scaled="1"/>
              </a:gradFill>
              <a:latin typeface="Microsoft YaHei" charset="-122"/>
              <a:ea typeface="Microsoft YaHei" charset="-122"/>
            </a:endParaRPr>
          </a:p>
        </p:txBody>
      </p:sp>
      <p:sp>
        <p:nvSpPr>
          <p:cNvPr id="88" name="Rectangle 7">
            <a:extLst>
              <a:ext uri="{FF2B5EF4-FFF2-40B4-BE49-F238E27FC236}">
                <a16:creationId xmlns:a16="http://schemas.microsoft.com/office/drawing/2014/main" xmlns="" id="{A7FA4B9C-3933-6E47-8621-DC9B224F90BF}"/>
              </a:ext>
            </a:extLst>
          </p:cNvPr>
          <p:cNvSpPr/>
          <p:nvPr/>
        </p:nvSpPr>
        <p:spPr>
          <a:xfrm>
            <a:off x="6202215" y="1990177"/>
            <a:ext cx="2493302" cy="1397701"/>
          </a:xfrm>
          <a:prstGeom prst="rect">
            <a:avLst/>
          </a:prstGeom>
          <a:noFill/>
          <a:ln w="25400">
            <a:gradFill>
              <a:gsLst>
                <a:gs pos="0">
                  <a:srgbClr val="2CB9A3"/>
                </a:gs>
                <a:gs pos="100000">
                  <a:srgbClr val="1BA9D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kumimoji="1" lang="zh-CN" altLang="en-US" sz="1600" b="1" dirty="0">
                <a:gradFill>
                  <a:gsLst>
                    <a:gs pos="0">
                      <a:srgbClr val="2CB9A3"/>
                    </a:gs>
                    <a:gs pos="100000">
                      <a:srgbClr val="1BA9D0"/>
                    </a:gs>
                  </a:gsLst>
                  <a:lin ang="5400000" scaled="1"/>
                </a:gradFill>
                <a:latin typeface="Microsoft YaHei" charset="-122"/>
                <a:ea typeface="Microsoft YaHei" charset="-122"/>
              </a:rPr>
              <a:t>持续集成</a:t>
            </a:r>
            <a:r>
              <a:rPr kumimoji="1" lang="zh-CN" altLang="en-US" sz="1600" b="1">
                <a:gradFill>
                  <a:gsLst>
                    <a:gs pos="0">
                      <a:srgbClr val="2CB9A3"/>
                    </a:gs>
                    <a:gs pos="100000">
                      <a:srgbClr val="1BA9D0"/>
                    </a:gs>
                  </a:gsLst>
                  <a:lin ang="5400000" scaled="1"/>
                </a:gradFill>
                <a:latin typeface="Microsoft YaHei" charset="-122"/>
                <a:ea typeface="Microsoft YaHei" charset="-122"/>
              </a:rPr>
              <a:t>工具链</a:t>
            </a:r>
            <a:endParaRPr kumimoji="1" lang="en-GB" altLang="zh-CN" sz="1600" b="1" dirty="0">
              <a:gradFill>
                <a:gsLst>
                  <a:gs pos="0">
                    <a:srgbClr val="2CB9A3"/>
                  </a:gs>
                  <a:gs pos="100000">
                    <a:srgbClr val="1BA9D0"/>
                  </a:gs>
                </a:gsLst>
                <a:lin ang="5400000" scaled="1"/>
              </a:gradFill>
              <a:latin typeface="Microsoft YaHei" charset="-122"/>
              <a:ea typeface="Microsoft YaHei" charset="-122"/>
            </a:endParaRPr>
          </a:p>
        </p:txBody>
      </p:sp>
      <p:sp>
        <p:nvSpPr>
          <p:cNvPr id="89" name="Rectangle 11">
            <a:extLst>
              <a:ext uri="{FF2B5EF4-FFF2-40B4-BE49-F238E27FC236}">
                <a16:creationId xmlns:a16="http://schemas.microsoft.com/office/drawing/2014/main" xmlns="" id="{A3F4A3BC-157C-C64F-8D3C-49D508091C27}"/>
              </a:ext>
            </a:extLst>
          </p:cNvPr>
          <p:cNvSpPr/>
          <p:nvPr/>
        </p:nvSpPr>
        <p:spPr>
          <a:xfrm>
            <a:off x="577897" y="1342277"/>
            <a:ext cx="2557877" cy="2005305"/>
          </a:xfrm>
          <a:prstGeom prst="rect">
            <a:avLst/>
          </a:prstGeom>
          <a:noFill/>
          <a:ln w="25400">
            <a:solidFill>
              <a:srgbClr val="50ABE8"/>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nchorCtr="0"/>
          <a:lstStyle/>
          <a:p>
            <a:pPr algn="ctr"/>
            <a:r>
              <a:rPr kumimoji="1" lang="zh-CN" altLang="en-US" sz="1600" b="1" dirty="0">
                <a:solidFill>
                  <a:schemeClr val="tx1">
                    <a:lumMod val="75000"/>
                    <a:lumOff val="25000"/>
                  </a:schemeClr>
                </a:solidFill>
                <a:latin typeface="Microsoft YaHei" charset="-122"/>
                <a:ea typeface="Microsoft YaHei" charset="-122"/>
              </a:rPr>
              <a:t>计算基础设施</a:t>
            </a:r>
            <a:endParaRPr kumimoji="1" lang="en-GB" altLang="zh-CN" sz="1600" b="1" dirty="0">
              <a:solidFill>
                <a:schemeClr val="tx1">
                  <a:lumMod val="75000"/>
                  <a:lumOff val="25000"/>
                </a:schemeClr>
              </a:solidFill>
              <a:latin typeface="Microsoft YaHei" charset="-122"/>
              <a:ea typeface="Microsoft YaHei" charset="-122"/>
            </a:endParaRPr>
          </a:p>
        </p:txBody>
      </p:sp>
      <p:sp>
        <p:nvSpPr>
          <p:cNvPr id="90" name="Rectangle 13">
            <a:extLst>
              <a:ext uri="{FF2B5EF4-FFF2-40B4-BE49-F238E27FC236}">
                <a16:creationId xmlns:a16="http://schemas.microsoft.com/office/drawing/2014/main" xmlns="" id="{6A15FBEA-DC03-304C-AEBA-87196C2F31FF}"/>
              </a:ext>
            </a:extLst>
          </p:cNvPr>
          <p:cNvSpPr/>
          <p:nvPr/>
        </p:nvSpPr>
        <p:spPr>
          <a:xfrm>
            <a:off x="9056227" y="1342276"/>
            <a:ext cx="2557877" cy="2556035"/>
          </a:xfrm>
          <a:prstGeom prst="rect">
            <a:avLst/>
          </a:prstGeom>
          <a:noFill/>
          <a:ln w="25400">
            <a:solidFill>
              <a:srgbClr val="50ABE8"/>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nchorCtr="0"/>
          <a:lstStyle/>
          <a:p>
            <a:pPr algn="ctr"/>
            <a:r>
              <a:rPr kumimoji="1" lang="zh-CN" altLang="en-US" sz="1600" b="1" dirty="0">
                <a:solidFill>
                  <a:schemeClr val="tx1">
                    <a:lumMod val="75000"/>
                    <a:lumOff val="25000"/>
                  </a:schemeClr>
                </a:solidFill>
                <a:latin typeface="Microsoft YaHei" charset="-122"/>
                <a:ea typeface="Microsoft YaHei" charset="-122"/>
              </a:rPr>
              <a:t>金融服务</a:t>
            </a:r>
            <a:endParaRPr kumimoji="1" lang="en-US" altLang="zh-CN" sz="1600" b="1" dirty="0">
              <a:solidFill>
                <a:schemeClr val="tx1">
                  <a:lumMod val="75000"/>
                  <a:lumOff val="25000"/>
                </a:schemeClr>
              </a:solidFill>
              <a:latin typeface="Microsoft YaHei" charset="-122"/>
              <a:ea typeface="Microsoft YaHei" charset="-122"/>
            </a:endParaRPr>
          </a:p>
        </p:txBody>
      </p:sp>
      <p:sp>
        <p:nvSpPr>
          <p:cNvPr id="91" name="Rectangle 14">
            <a:extLst>
              <a:ext uri="{FF2B5EF4-FFF2-40B4-BE49-F238E27FC236}">
                <a16:creationId xmlns:a16="http://schemas.microsoft.com/office/drawing/2014/main" xmlns="" id="{936ED49C-4C2A-4645-8077-29904BFC04E7}"/>
              </a:ext>
            </a:extLst>
          </p:cNvPr>
          <p:cNvSpPr/>
          <p:nvPr/>
        </p:nvSpPr>
        <p:spPr>
          <a:xfrm>
            <a:off x="9056226" y="4045310"/>
            <a:ext cx="2557877" cy="2532152"/>
          </a:xfrm>
          <a:prstGeom prst="rect">
            <a:avLst/>
          </a:prstGeom>
          <a:noFill/>
          <a:ln w="25400">
            <a:solidFill>
              <a:srgbClr val="50ABE8"/>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nchorCtr="0"/>
          <a:lstStyle/>
          <a:p>
            <a:pPr algn="ctr"/>
            <a:r>
              <a:rPr kumimoji="1" lang="zh-CN" altLang="en-US" sz="1600" b="1" dirty="0">
                <a:solidFill>
                  <a:schemeClr val="tx1">
                    <a:lumMod val="75000"/>
                    <a:lumOff val="25000"/>
                  </a:schemeClr>
                </a:solidFill>
                <a:latin typeface="Microsoft YaHei" charset="-122"/>
                <a:ea typeface="Microsoft YaHei" charset="-122"/>
              </a:rPr>
              <a:t>监管</a:t>
            </a:r>
          </a:p>
        </p:txBody>
      </p:sp>
      <p:sp>
        <p:nvSpPr>
          <p:cNvPr id="92" name="Rectangle 15">
            <a:extLst>
              <a:ext uri="{FF2B5EF4-FFF2-40B4-BE49-F238E27FC236}">
                <a16:creationId xmlns:a16="http://schemas.microsoft.com/office/drawing/2014/main" xmlns="" id="{A764A150-7E5E-9D4D-8D0A-8E970CC7A480}"/>
              </a:ext>
            </a:extLst>
          </p:cNvPr>
          <p:cNvSpPr/>
          <p:nvPr/>
        </p:nvSpPr>
        <p:spPr>
          <a:xfrm>
            <a:off x="577897" y="3448620"/>
            <a:ext cx="2557877" cy="3128842"/>
          </a:xfrm>
          <a:prstGeom prst="rect">
            <a:avLst/>
          </a:prstGeom>
          <a:noFill/>
          <a:ln w="25400">
            <a:solidFill>
              <a:srgbClr val="50ABE8"/>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nchorCtr="0"/>
          <a:lstStyle/>
          <a:p>
            <a:pPr algn="ctr"/>
            <a:r>
              <a:rPr kumimoji="1" lang="zh-CN" altLang="en-US" sz="1600" b="1" dirty="0">
                <a:solidFill>
                  <a:schemeClr val="tx1">
                    <a:lumMod val="75000"/>
                    <a:lumOff val="25000"/>
                  </a:schemeClr>
                </a:solidFill>
                <a:latin typeface="Microsoft YaHei" charset="-122"/>
                <a:ea typeface="Microsoft YaHei" charset="-122"/>
              </a:rPr>
              <a:t>应用领域</a:t>
            </a:r>
            <a:endParaRPr kumimoji="1" lang="en-GB" altLang="zh-CN" sz="1600" b="1" dirty="0">
              <a:solidFill>
                <a:schemeClr val="tx1">
                  <a:lumMod val="75000"/>
                  <a:lumOff val="25000"/>
                </a:schemeClr>
              </a:solidFill>
              <a:latin typeface="Microsoft YaHei" charset="-122"/>
              <a:ea typeface="Microsoft YaHei" charset="-122"/>
            </a:endParaRPr>
          </a:p>
        </p:txBody>
      </p:sp>
      <p:sp>
        <p:nvSpPr>
          <p:cNvPr id="1048708" name="标题 1"/>
          <p:cNvSpPr>
            <a:spLocks noGrp="1"/>
          </p:cNvSpPr>
          <p:nvPr>
            <p:ph type="title"/>
          </p:nvPr>
        </p:nvSpPr>
        <p:spPr>
          <a:xfrm>
            <a:off x="155575" y="465137"/>
            <a:ext cx="10495492" cy="432330"/>
          </a:xfrm>
          <a:prstGeom prst="rect">
            <a:avLst/>
          </a:prstGeom>
        </p:spPr>
        <p:txBody>
          <a:bodyPr/>
          <a:lstStyle/>
          <a:p>
            <a:r>
              <a:rPr lang="en-US" altLang="zh-CN" dirty="0"/>
              <a:t>G3</a:t>
            </a:r>
            <a:r>
              <a:rPr lang="zh-CN" altLang="en-US" dirty="0"/>
              <a:t> 社区建设：迭代建设的</a:t>
            </a:r>
            <a:r>
              <a:rPr lang="en-US" altLang="zh-CN" dirty="0"/>
              <a:t>DASO</a:t>
            </a:r>
            <a:r>
              <a:rPr lang="zh-CN" altLang="en-US" dirty="0"/>
              <a:t>公链生态</a:t>
            </a:r>
          </a:p>
        </p:txBody>
      </p:sp>
      <p:pic>
        <p:nvPicPr>
          <p:cNvPr id="6" name="Picture 5">
            <a:extLst>
              <a:ext uri="{FF2B5EF4-FFF2-40B4-BE49-F238E27FC236}">
                <a16:creationId xmlns:a16="http://schemas.microsoft.com/office/drawing/2014/main" xmlns="" id="{152263B1-F61B-FE42-9590-29C2A622D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2401" y="2546226"/>
            <a:ext cx="441700" cy="300696"/>
          </a:xfrm>
          <a:prstGeom prst="rect">
            <a:avLst/>
          </a:prstGeom>
        </p:spPr>
      </p:pic>
      <p:pic>
        <p:nvPicPr>
          <p:cNvPr id="10" name="Picture 9">
            <a:extLst>
              <a:ext uri="{FF2B5EF4-FFF2-40B4-BE49-F238E27FC236}">
                <a16:creationId xmlns:a16="http://schemas.microsoft.com/office/drawing/2014/main" xmlns="" id="{5BD2571E-1CBE-9741-8EE9-B602BFBB9A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3501" y="2900793"/>
            <a:ext cx="457071" cy="434883"/>
          </a:xfrm>
          <a:prstGeom prst="rect">
            <a:avLst/>
          </a:prstGeom>
        </p:spPr>
      </p:pic>
      <p:pic>
        <p:nvPicPr>
          <p:cNvPr id="13" name="Picture 12">
            <a:extLst>
              <a:ext uri="{FF2B5EF4-FFF2-40B4-BE49-F238E27FC236}">
                <a16:creationId xmlns:a16="http://schemas.microsoft.com/office/drawing/2014/main" xmlns="" id="{E76A33E9-5BD4-3641-8205-949A9F9BF1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2514" y="2488542"/>
            <a:ext cx="902724" cy="382377"/>
          </a:xfrm>
          <a:prstGeom prst="rect">
            <a:avLst/>
          </a:prstGeom>
        </p:spPr>
      </p:pic>
      <p:pic>
        <p:nvPicPr>
          <p:cNvPr id="18" name="Picture 17">
            <a:extLst>
              <a:ext uri="{FF2B5EF4-FFF2-40B4-BE49-F238E27FC236}">
                <a16:creationId xmlns:a16="http://schemas.microsoft.com/office/drawing/2014/main" xmlns="" id="{4205618D-A573-D643-B05D-1010FD69CD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9729" y="2997471"/>
            <a:ext cx="661777" cy="278779"/>
          </a:xfrm>
          <a:prstGeom prst="rect">
            <a:avLst/>
          </a:prstGeom>
        </p:spPr>
      </p:pic>
      <p:pic>
        <p:nvPicPr>
          <p:cNvPr id="20" name="Picture 19">
            <a:extLst>
              <a:ext uri="{FF2B5EF4-FFF2-40B4-BE49-F238E27FC236}">
                <a16:creationId xmlns:a16="http://schemas.microsoft.com/office/drawing/2014/main" xmlns="" id="{E61147AA-2F79-9444-B224-EC4EFCE1BF6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5291" y="2919692"/>
            <a:ext cx="377905" cy="397013"/>
          </a:xfrm>
          <a:prstGeom prst="rect">
            <a:avLst/>
          </a:prstGeom>
        </p:spPr>
      </p:pic>
      <p:pic>
        <p:nvPicPr>
          <p:cNvPr id="22" name="Picture 21">
            <a:extLst>
              <a:ext uri="{FF2B5EF4-FFF2-40B4-BE49-F238E27FC236}">
                <a16:creationId xmlns:a16="http://schemas.microsoft.com/office/drawing/2014/main" xmlns="" id="{1F15FB7F-84BE-6540-9899-95042DAF2B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366" y="2604457"/>
            <a:ext cx="1124445" cy="497280"/>
          </a:xfrm>
          <a:prstGeom prst="rect">
            <a:avLst/>
          </a:prstGeom>
        </p:spPr>
      </p:pic>
      <p:pic>
        <p:nvPicPr>
          <p:cNvPr id="24" name="Picture 23">
            <a:extLst>
              <a:ext uri="{FF2B5EF4-FFF2-40B4-BE49-F238E27FC236}">
                <a16:creationId xmlns:a16="http://schemas.microsoft.com/office/drawing/2014/main" xmlns="" id="{E502A5A1-F853-9146-9CA8-A413A662EA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5075" y="2000323"/>
            <a:ext cx="1245757" cy="281161"/>
          </a:xfrm>
          <a:prstGeom prst="rect">
            <a:avLst/>
          </a:prstGeom>
        </p:spPr>
      </p:pic>
      <p:pic>
        <p:nvPicPr>
          <p:cNvPr id="26" name="Picture 25">
            <a:extLst>
              <a:ext uri="{FF2B5EF4-FFF2-40B4-BE49-F238E27FC236}">
                <a16:creationId xmlns:a16="http://schemas.microsoft.com/office/drawing/2014/main" xmlns="" id="{16B240F9-4E59-FE49-8BD2-3BFE1D0CBB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7366" y="2017897"/>
            <a:ext cx="1055708" cy="437425"/>
          </a:xfrm>
          <a:prstGeom prst="rect">
            <a:avLst/>
          </a:prstGeom>
        </p:spPr>
      </p:pic>
      <p:pic>
        <p:nvPicPr>
          <p:cNvPr id="28" name="Picture 27">
            <a:extLst>
              <a:ext uri="{FF2B5EF4-FFF2-40B4-BE49-F238E27FC236}">
                <a16:creationId xmlns:a16="http://schemas.microsoft.com/office/drawing/2014/main" xmlns="" id="{4203A1DE-D18C-D243-8501-E27EE964B9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581" y="2524859"/>
            <a:ext cx="805048" cy="621720"/>
          </a:xfrm>
          <a:prstGeom prst="rect">
            <a:avLst/>
          </a:prstGeom>
        </p:spPr>
      </p:pic>
      <p:pic>
        <p:nvPicPr>
          <p:cNvPr id="30" name="Picture 29">
            <a:extLst>
              <a:ext uri="{FF2B5EF4-FFF2-40B4-BE49-F238E27FC236}">
                <a16:creationId xmlns:a16="http://schemas.microsoft.com/office/drawing/2014/main" xmlns="" id="{5D621773-436B-0042-A927-F0865A15431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9174" y="2546226"/>
            <a:ext cx="1026707" cy="325998"/>
          </a:xfrm>
          <a:prstGeom prst="rect">
            <a:avLst/>
          </a:prstGeom>
        </p:spPr>
      </p:pic>
      <p:pic>
        <p:nvPicPr>
          <p:cNvPr id="32" name="Picture 31">
            <a:extLst>
              <a:ext uri="{FF2B5EF4-FFF2-40B4-BE49-F238E27FC236}">
                <a16:creationId xmlns:a16="http://schemas.microsoft.com/office/drawing/2014/main" xmlns="" id="{ABDF3B36-5F5C-D14D-BB6B-0601488C987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6586" y="2935726"/>
            <a:ext cx="428314" cy="402268"/>
          </a:xfrm>
          <a:prstGeom prst="rect">
            <a:avLst/>
          </a:prstGeom>
        </p:spPr>
      </p:pic>
      <p:pic>
        <p:nvPicPr>
          <p:cNvPr id="34" name="Picture 33">
            <a:extLst>
              <a:ext uri="{FF2B5EF4-FFF2-40B4-BE49-F238E27FC236}">
                <a16:creationId xmlns:a16="http://schemas.microsoft.com/office/drawing/2014/main" xmlns="" id="{2AF07F43-AB5B-114B-9BF1-C016FAEE7E6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46664" y="2503599"/>
            <a:ext cx="575763" cy="336728"/>
          </a:xfrm>
          <a:prstGeom prst="rect">
            <a:avLst/>
          </a:prstGeom>
        </p:spPr>
      </p:pic>
      <p:pic>
        <p:nvPicPr>
          <p:cNvPr id="36" name="Picture 35">
            <a:extLst>
              <a:ext uri="{FF2B5EF4-FFF2-40B4-BE49-F238E27FC236}">
                <a16:creationId xmlns:a16="http://schemas.microsoft.com/office/drawing/2014/main" xmlns="" id="{14D02156-C924-2140-A1BD-756F4611D21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32226" y="2928626"/>
            <a:ext cx="717133" cy="353563"/>
          </a:xfrm>
          <a:prstGeom prst="rect">
            <a:avLst/>
          </a:prstGeom>
        </p:spPr>
      </p:pic>
      <p:pic>
        <p:nvPicPr>
          <p:cNvPr id="38" name="Picture 37">
            <a:extLst>
              <a:ext uri="{FF2B5EF4-FFF2-40B4-BE49-F238E27FC236}">
                <a16:creationId xmlns:a16="http://schemas.microsoft.com/office/drawing/2014/main" xmlns="" id="{9FD77E17-E791-7C45-AB6B-95A681DE262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45702" y="2858125"/>
            <a:ext cx="556056" cy="452982"/>
          </a:xfrm>
          <a:prstGeom prst="rect">
            <a:avLst/>
          </a:prstGeom>
        </p:spPr>
      </p:pic>
      <p:pic>
        <p:nvPicPr>
          <p:cNvPr id="40" name="Picture 39">
            <a:extLst>
              <a:ext uri="{FF2B5EF4-FFF2-40B4-BE49-F238E27FC236}">
                <a16:creationId xmlns:a16="http://schemas.microsoft.com/office/drawing/2014/main" xmlns="" id="{66062214-9872-7B4B-B222-3AA29BAA09B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76566" y="4150107"/>
            <a:ext cx="704432" cy="394908"/>
          </a:xfrm>
          <a:prstGeom prst="rect">
            <a:avLst/>
          </a:prstGeom>
        </p:spPr>
      </p:pic>
      <p:pic>
        <p:nvPicPr>
          <p:cNvPr id="42" name="Picture 41">
            <a:extLst>
              <a:ext uri="{FF2B5EF4-FFF2-40B4-BE49-F238E27FC236}">
                <a16:creationId xmlns:a16="http://schemas.microsoft.com/office/drawing/2014/main" xmlns="" id="{D2EB38D5-AB34-1F45-B8B7-0A813E5CB39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25696" y="4057074"/>
            <a:ext cx="603848" cy="591135"/>
          </a:xfrm>
          <a:prstGeom prst="rect">
            <a:avLst/>
          </a:prstGeom>
        </p:spPr>
      </p:pic>
      <p:pic>
        <p:nvPicPr>
          <p:cNvPr id="44" name="Picture 43">
            <a:extLst>
              <a:ext uri="{FF2B5EF4-FFF2-40B4-BE49-F238E27FC236}">
                <a16:creationId xmlns:a16="http://schemas.microsoft.com/office/drawing/2014/main" xmlns="" id="{934D71C9-E33A-9147-B184-0FE1454E18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37676" y="4113372"/>
            <a:ext cx="519694" cy="508715"/>
          </a:xfrm>
          <a:prstGeom prst="rect">
            <a:avLst/>
          </a:prstGeom>
        </p:spPr>
      </p:pic>
      <p:pic>
        <p:nvPicPr>
          <p:cNvPr id="46" name="Picture 45">
            <a:extLst>
              <a:ext uri="{FF2B5EF4-FFF2-40B4-BE49-F238E27FC236}">
                <a16:creationId xmlns:a16="http://schemas.microsoft.com/office/drawing/2014/main" xmlns="" id="{5456F6CA-0C7C-AF4C-BF76-7032C170E07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58623" y="4114288"/>
            <a:ext cx="476439" cy="517571"/>
          </a:xfrm>
          <a:prstGeom prst="rect">
            <a:avLst/>
          </a:prstGeom>
        </p:spPr>
      </p:pic>
      <p:pic>
        <p:nvPicPr>
          <p:cNvPr id="48" name="Picture 47">
            <a:extLst>
              <a:ext uri="{FF2B5EF4-FFF2-40B4-BE49-F238E27FC236}">
                <a16:creationId xmlns:a16="http://schemas.microsoft.com/office/drawing/2014/main" xmlns="" id="{76BD97D7-400C-4C47-91D6-802A4E43364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31851" y="4095589"/>
            <a:ext cx="761883" cy="591416"/>
          </a:xfrm>
          <a:prstGeom prst="rect">
            <a:avLst/>
          </a:prstGeom>
        </p:spPr>
      </p:pic>
      <p:pic>
        <p:nvPicPr>
          <p:cNvPr id="50" name="Picture 49">
            <a:extLst>
              <a:ext uri="{FF2B5EF4-FFF2-40B4-BE49-F238E27FC236}">
                <a16:creationId xmlns:a16="http://schemas.microsoft.com/office/drawing/2014/main" xmlns="" id="{C16676D2-2697-364D-A358-1D05E9DFE71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02821" y="4110783"/>
            <a:ext cx="739932" cy="384015"/>
          </a:xfrm>
          <a:prstGeom prst="rect">
            <a:avLst/>
          </a:prstGeom>
        </p:spPr>
      </p:pic>
      <p:grpSp>
        <p:nvGrpSpPr>
          <p:cNvPr id="41" name="Group 40">
            <a:extLst>
              <a:ext uri="{FF2B5EF4-FFF2-40B4-BE49-F238E27FC236}">
                <a16:creationId xmlns:a16="http://schemas.microsoft.com/office/drawing/2014/main" xmlns="" id="{C5808338-0DCC-8C4A-9369-B3CD623B7144}"/>
              </a:ext>
            </a:extLst>
          </p:cNvPr>
          <p:cNvGrpSpPr/>
          <p:nvPr/>
        </p:nvGrpSpPr>
        <p:grpSpPr>
          <a:xfrm>
            <a:off x="967598" y="3915806"/>
            <a:ext cx="939030" cy="633996"/>
            <a:chOff x="146656" y="3485486"/>
            <a:chExt cx="1546813" cy="1044347"/>
          </a:xfrm>
        </p:grpSpPr>
        <p:sp>
          <p:nvSpPr>
            <p:cNvPr id="43" name="矩形 43">
              <a:extLst>
                <a:ext uri="{FF2B5EF4-FFF2-40B4-BE49-F238E27FC236}">
                  <a16:creationId xmlns:a16="http://schemas.microsoft.com/office/drawing/2014/main" xmlns="" id="{86736E2F-2D1B-CF41-B382-CD319BBA37C7}"/>
                </a:ext>
              </a:extLst>
            </p:cNvPr>
            <p:cNvSpPr/>
            <p:nvPr/>
          </p:nvSpPr>
          <p:spPr>
            <a:xfrm>
              <a:off x="664145" y="39043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45" name="图片 67">
              <a:extLst>
                <a:ext uri="{FF2B5EF4-FFF2-40B4-BE49-F238E27FC236}">
                  <a16:creationId xmlns:a16="http://schemas.microsoft.com/office/drawing/2014/main" xmlns="" id="{1D25428D-D9F8-5444-9D3F-7249293918CA}"/>
                </a:ext>
              </a:extLst>
            </p:cNvPr>
            <p:cNvPicPr>
              <a:picLocks noChangeAspect="1"/>
            </p:cNvPicPr>
            <p:nvPr/>
          </p:nvPicPr>
          <p:blipFill>
            <a:blip r:embed="rId23">
              <a:duotone>
                <a:schemeClr val="accent1">
                  <a:shade val="45000"/>
                  <a:satMod val="135000"/>
                </a:schemeClr>
                <a:prstClr val="white"/>
              </a:duotone>
            </a:blip>
            <a:stretch>
              <a:fillRect/>
            </a:stretch>
          </p:blipFill>
          <p:spPr>
            <a:xfrm>
              <a:off x="146656" y="3739236"/>
              <a:ext cx="1073895" cy="790597"/>
            </a:xfrm>
            <a:prstGeom prst="rect">
              <a:avLst/>
            </a:prstGeom>
          </p:spPr>
        </p:pic>
        <p:pic>
          <p:nvPicPr>
            <p:cNvPr id="47" name="图形 20" descr="汽车">
              <a:extLst>
                <a:ext uri="{FF2B5EF4-FFF2-40B4-BE49-F238E27FC236}">
                  <a16:creationId xmlns:a16="http://schemas.microsoft.com/office/drawing/2014/main" xmlns="" id="{3ECBF892-C929-B148-9DB5-DC295E68A32C}"/>
                </a:ext>
              </a:extLst>
            </p:cNvPr>
            <p:cNvPicPr>
              <a:picLocks noChangeAspect="1"/>
            </p:cNvPicPr>
            <p:nvPr/>
          </p:nvPicPr>
          <p:blipFill>
            <a:blip r:embed="rId24" cstate="screen">
              <a:duotone>
                <a:prstClr val="black"/>
                <a:schemeClr val="tx2">
                  <a:tint val="45000"/>
                  <a:satMod val="400000"/>
                </a:schemeClr>
              </a:duotone>
            </a:blip>
            <a:stretch>
              <a:fillRect/>
            </a:stretch>
          </p:blipFill>
          <p:spPr>
            <a:xfrm>
              <a:off x="334676" y="3485486"/>
              <a:ext cx="696222" cy="712091"/>
            </a:xfrm>
            <a:prstGeom prst="rect">
              <a:avLst/>
            </a:prstGeom>
          </p:spPr>
        </p:pic>
      </p:grpSp>
      <p:grpSp>
        <p:nvGrpSpPr>
          <p:cNvPr id="49" name="Group 48">
            <a:extLst>
              <a:ext uri="{FF2B5EF4-FFF2-40B4-BE49-F238E27FC236}">
                <a16:creationId xmlns:a16="http://schemas.microsoft.com/office/drawing/2014/main" xmlns="" id="{028D0C89-ADFC-B74D-BFC4-AEBE8C7AC20E}"/>
              </a:ext>
            </a:extLst>
          </p:cNvPr>
          <p:cNvGrpSpPr/>
          <p:nvPr/>
        </p:nvGrpSpPr>
        <p:grpSpPr>
          <a:xfrm>
            <a:off x="2059271" y="4764381"/>
            <a:ext cx="921392" cy="696899"/>
            <a:chOff x="8521032" y="4958085"/>
            <a:chExt cx="1571371" cy="1188514"/>
          </a:xfrm>
        </p:grpSpPr>
        <p:sp>
          <p:nvSpPr>
            <p:cNvPr id="51" name="矩形 47">
              <a:extLst>
                <a:ext uri="{FF2B5EF4-FFF2-40B4-BE49-F238E27FC236}">
                  <a16:creationId xmlns:a16="http://schemas.microsoft.com/office/drawing/2014/main" xmlns="" id="{139AFE36-7155-624E-844D-FE2E7A41F9FF}"/>
                </a:ext>
              </a:extLst>
            </p:cNvPr>
            <p:cNvSpPr/>
            <p:nvPr/>
          </p:nvSpPr>
          <p:spPr>
            <a:xfrm>
              <a:off x="9063079" y="55214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53" name="图片 70">
              <a:extLst>
                <a:ext uri="{FF2B5EF4-FFF2-40B4-BE49-F238E27FC236}">
                  <a16:creationId xmlns:a16="http://schemas.microsoft.com/office/drawing/2014/main" xmlns="" id="{1F740FF6-D8A7-844E-9455-A0390AF82D4B}"/>
                </a:ext>
              </a:extLst>
            </p:cNvPr>
            <p:cNvPicPr>
              <a:picLocks noChangeAspect="1"/>
            </p:cNvPicPr>
            <p:nvPr/>
          </p:nvPicPr>
          <p:blipFill>
            <a:blip r:embed="rId23">
              <a:duotone>
                <a:schemeClr val="accent1">
                  <a:shade val="45000"/>
                  <a:satMod val="135000"/>
                </a:schemeClr>
                <a:prstClr val="white"/>
              </a:duotone>
            </a:blip>
            <a:stretch>
              <a:fillRect/>
            </a:stretch>
          </p:blipFill>
          <p:spPr>
            <a:xfrm>
              <a:off x="8521032" y="5356002"/>
              <a:ext cx="1073895" cy="790597"/>
            </a:xfrm>
            <a:prstGeom prst="rect">
              <a:avLst/>
            </a:prstGeom>
          </p:spPr>
        </p:pic>
        <p:sp>
          <p:nvSpPr>
            <p:cNvPr id="55" name="椭圆 77">
              <a:extLst>
                <a:ext uri="{FF2B5EF4-FFF2-40B4-BE49-F238E27FC236}">
                  <a16:creationId xmlns:a16="http://schemas.microsoft.com/office/drawing/2014/main" xmlns="" id="{8E5EB194-2347-7940-B761-A9442CA01FB7}"/>
                </a:ext>
              </a:extLst>
            </p:cNvPr>
            <p:cNvSpPr/>
            <p:nvPr/>
          </p:nvSpPr>
          <p:spPr>
            <a:xfrm>
              <a:off x="8841656" y="5639203"/>
              <a:ext cx="406275" cy="173284"/>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7" name="图形 26" descr="手表">
              <a:extLst>
                <a:ext uri="{FF2B5EF4-FFF2-40B4-BE49-F238E27FC236}">
                  <a16:creationId xmlns:a16="http://schemas.microsoft.com/office/drawing/2014/main" xmlns="" id="{79357098-EBB6-4948-A118-3888E678E840}"/>
                </a:ext>
              </a:extLst>
            </p:cNvPr>
            <p:cNvPicPr>
              <a:picLocks noChangeAspect="1"/>
            </p:cNvPicPr>
            <p:nvPr/>
          </p:nvPicPr>
          <p:blipFill>
            <a:blip r:embed="rId25" cstate="screen">
              <a:duotone>
                <a:prstClr val="black"/>
                <a:schemeClr val="tx2">
                  <a:tint val="45000"/>
                  <a:satMod val="400000"/>
                </a:schemeClr>
              </a:duotone>
            </a:blip>
            <a:stretch>
              <a:fillRect/>
            </a:stretch>
          </p:blipFill>
          <p:spPr>
            <a:xfrm>
              <a:off x="8755043" y="4958085"/>
              <a:ext cx="586697" cy="600070"/>
            </a:xfrm>
            <a:prstGeom prst="rect">
              <a:avLst/>
            </a:prstGeom>
          </p:spPr>
        </p:pic>
      </p:grpSp>
      <p:grpSp>
        <p:nvGrpSpPr>
          <p:cNvPr id="59" name="Group 58">
            <a:extLst>
              <a:ext uri="{FF2B5EF4-FFF2-40B4-BE49-F238E27FC236}">
                <a16:creationId xmlns:a16="http://schemas.microsoft.com/office/drawing/2014/main" xmlns="" id="{1CA11951-1C63-0D4E-AFE9-A42C6CF1BA08}"/>
              </a:ext>
            </a:extLst>
          </p:cNvPr>
          <p:cNvGrpSpPr/>
          <p:nvPr/>
        </p:nvGrpSpPr>
        <p:grpSpPr>
          <a:xfrm>
            <a:off x="964060" y="4775565"/>
            <a:ext cx="1002139" cy="691974"/>
            <a:chOff x="2781790" y="5156908"/>
            <a:chExt cx="1595612" cy="1101765"/>
          </a:xfrm>
        </p:grpSpPr>
        <p:sp>
          <p:nvSpPr>
            <p:cNvPr id="61" name="矩形 42">
              <a:extLst>
                <a:ext uri="{FF2B5EF4-FFF2-40B4-BE49-F238E27FC236}">
                  <a16:creationId xmlns:a16="http://schemas.microsoft.com/office/drawing/2014/main" xmlns="" id="{82CCEB57-AE3B-054C-B70D-DA20FB9C44A3}"/>
                </a:ext>
              </a:extLst>
            </p:cNvPr>
            <p:cNvSpPr/>
            <p:nvPr/>
          </p:nvSpPr>
          <p:spPr>
            <a:xfrm>
              <a:off x="3348078" y="56315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3" name="图片 69">
              <a:extLst>
                <a:ext uri="{FF2B5EF4-FFF2-40B4-BE49-F238E27FC236}">
                  <a16:creationId xmlns:a16="http://schemas.microsoft.com/office/drawing/2014/main" xmlns="" id="{93996CFA-6A6F-254C-ABD1-2B5EE0D3313D}"/>
                </a:ext>
              </a:extLst>
            </p:cNvPr>
            <p:cNvPicPr>
              <a:picLocks noChangeAspect="1"/>
            </p:cNvPicPr>
            <p:nvPr/>
          </p:nvPicPr>
          <p:blipFill>
            <a:blip r:embed="rId23">
              <a:duotone>
                <a:schemeClr val="accent1">
                  <a:shade val="45000"/>
                  <a:satMod val="135000"/>
                </a:schemeClr>
                <a:prstClr val="white"/>
              </a:duotone>
            </a:blip>
            <a:stretch>
              <a:fillRect/>
            </a:stretch>
          </p:blipFill>
          <p:spPr>
            <a:xfrm>
              <a:off x="2781790" y="5468076"/>
              <a:ext cx="1073895" cy="790597"/>
            </a:xfrm>
            <a:prstGeom prst="rect">
              <a:avLst/>
            </a:prstGeom>
          </p:spPr>
        </p:pic>
        <p:pic>
          <p:nvPicPr>
            <p:cNvPr id="64" name="图形 6" descr="智能手机">
              <a:extLst>
                <a:ext uri="{FF2B5EF4-FFF2-40B4-BE49-F238E27FC236}">
                  <a16:creationId xmlns:a16="http://schemas.microsoft.com/office/drawing/2014/main" xmlns="" id="{6FF03B1A-5365-3043-A2CD-04F37645E7C5}"/>
                </a:ext>
              </a:extLst>
            </p:cNvPr>
            <p:cNvPicPr>
              <a:picLocks noChangeAspect="1"/>
            </p:cNvPicPr>
            <p:nvPr/>
          </p:nvPicPr>
          <p:blipFill>
            <a:blip r:embed="rId26" cstate="screen">
              <a:duotone>
                <a:prstClr val="black"/>
                <a:schemeClr val="tx2">
                  <a:tint val="45000"/>
                  <a:satMod val="400000"/>
                </a:schemeClr>
              </a:duotone>
            </a:blip>
            <a:stretch>
              <a:fillRect/>
            </a:stretch>
          </p:blipFill>
          <p:spPr>
            <a:xfrm>
              <a:off x="3004597" y="5156908"/>
              <a:ext cx="598244" cy="611882"/>
            </a:xfrm>
            <a:prstGeom prst="rect">
              <a:avLst/>
            </a:prstGeom>
          </p:spPr>
        </p:pic>
      </p:grpSp>
      <p:grpSp>
        <p:nvGrpSpPr>
          <p:cNvPr id="65" name="Group 64">
            <a:extLst>
              <a:ext uri="{FF2B5EF4-FFF2-40B4-BE49-F238E27FC236}">
                <a16:creationId xmlns:a16="http://schemas.microsoft.com/office/drawing/2014/main" xmlns="" id="{8A06B85F-F842-1742-B6B9-942F2F734BE1}"/>
              </a:ext>
            </a:extLst>
          </p:cNvPr>
          <p:cNvGrpSpPr/>
          <p:nvPr/>
        </p:nvGrpSpPr>
        <p:grpSpPr>
          <a:xfrm>
            <a:off x="964060" y="5595583"/>
            <a:ext cx="960917" cy="703518"/>
            <a:chOff x="8084073" y="1627972"/>
            <a:chExt cx="1584996" cy="1160426"/>
          </a:xfrm>
        </p:grpSpPr>
        <p:sp>
          <p:nvSpPr>
            <p:cNvPr id="66" name="矩形 44">
              <a:extLst>
                <a:ext uri="{FF2B5EF4-FFF2-40B4-BE49-F238E27FC236}">
                  <a16:creationId xmlns:a16="http://schemas.microsoft.com/office/drawing/2014/main" xmlns="" id="{DE36455F-8DBA-454D-A00A-353ABC0CE356}"/>
                </a:ext>
              </a:extLst>
            </p:cNvPr>
            <p:cNvSpPr/>
            <p:nvPr/>
          </p:nvSpPr>
          <p:spPr>
            <a:xfrm>
              <a:off x="8639745" y="21686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7" name="图片 71">
              <a:extLst>
                <a:ext uri="{FF2B5EF4-FFF2-40B4-BE49-F238E27FC236}">
                  <a16:creationId xmlns:a16="http://schemas.microsoft.com/office/drawing/2014/main" xmlns="" id="{24DAB8BC-1422-EB48-85DF-C80CFC5BF96A}"/>
                </a:ext>
              </a:extLst>
            </p:cNvPr>
            <p:cNvPicPr>
              <a:picLocks noChangeAspect="1"/>
            </p:cNvPicPr>
            <p:nvPr/>
          </p:nvPicPr>
          <p:blipFill>
            <a:blip r:embed="rId23">
              <a:duotone>
                <a:schemeClr val="accent1">
                  <a:shade val="45000"/>
                  <a:satMod val="135000"/>
                </a:schemeClr>
                <a:prstClr val="white"/>
              </a:duotone>
            </a:blip>
            <a:stretch>
              <a:fillRect/>
            </a:stretch>
          </p:blipFill>
          <p:spPr>
            <a:xfrm>
              <a:off x="8084073" y="1997801"/>
              <a:ext cx="1073895" cy="790597"/>
            </a:xfrm>
            <a:prstGeom prst="rect">
              <a:avLst/>
            </a:prstGeom>
          </p:spPr>
        </p:pic>
        <p:sp>
          <p:nvSpPr>
            <p:cNvPr id="68" name="椭圆 91">
              <a:extLst>
                <a:ext uri="{FF2B5EF4-FFF2-40B4-BE49-F238E27FC236}">
                  <a16:creationId xmlns:a16="http://schemas.microsoft.com/office/drawing/2014/main" xmlns="" id="{3A8D8FE4-9F51-C74F-BC23-4DFE50B53E86}"/>
                </a:ext>
              </a:extLst>
            </p:cNvPr>
            <p:cNvSpPr/>
            <p:nvPr/>
          </p:nvSpPr>
          <p:spPr>
            <a:xfrm>
              <a:off x="8224578" y="2268773"/>
              <a:ext cx="802934" cy="213253"/>
            </a:xfrm>
            <a:prstGeom prst="ellipse">
              <a:avLst/>
            </a:prstGeom>
            <a:solidFill>
              <a:schemeClr val="tx1">
                <a:lumMod val="95000"/>
                <a:lumOff val="5000"/>
                <a:alpha val="15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9" name="图形 88" descr="起重机">
              <a:extLst>
                <a:ext uri="{FF2B5EF4-FFF2-40B4-BE49-F238E27FC236}">
                  <a16:creationId xmlns:a16="http://schemas.microsoft.com/office/drawing/2014/main" xmlns="" id="{8C47E083-67F9-3A4D-B579-F17718297F8E}"/>
                </a:ext>
              </a:extLst>
            </p:cNvPr>
            <p:cNvPicPr>
              <a:picLocks noChangeAspect="1"/>
            </p:cNvPicPr>
            <p:nvPr/>
          </p:nvPicPr>
          <p:blipFill>
            <a:blip r:embed="rId27" cstate="screen">
              <a:duotone>
                <a:prstClr val="black"/>
                <a:schemeClr val="tx2">
                  <a:tint val="45000"/>
                  <a:satMod val="400000"/>
                </a:schemeClr>
              </a:duotone>
            </a:blip>
            <a:stretch>
              <a:fillRect/>
            </a:stretch>
          </p:blipFill>
          <p:spPr>
            <a:xfrm>
              <a:off x="8368682" y="1627972"/>
              <a:ext cx="632898" cy="647326"/>
            </a:xfrm>
            <a:prstGeom prst="rect">
              <a:avLst/>
            </a:prstGeom>
          </p:spPr>
        </p:pic>
      </p:grpSp>
      <p:grpSp>
        <p:nvGrpSpPr>
          <p:cNvPr id="70" name="Group 69">
            <a:extLst>
              <a:ext uri="{FF2B5EF4-FFF2-40B4-BE49-F238E27FC236}">
                <a16:creationId xmlns:a16="http://schemas.microsoft.com/office/drawing/2014/main" xmlns="" id="{B05C59AF-7741-9E4E-A140-D58BE653EAE0}"/>
              </a:ext>
            </a:extLst>
          </p:cNvPr>
          <p:cNvGrpSpPr/>
          <p:nvPr/>
        </p:nvGrpSpPr>
        <p:grpSpPr>
          <a:xfrm>
            <a:off x="2080198" y="5604649"/>
            <a:ext cx="920609" cy="668185"/>
            <a:chOff x="10674944" y="3373847"/>
            <a:chExt cx="1576459" cy="1144205"/>
          </a:xfrm>
        </p:grpSpPr>
        <p:sp>
          <p:nvSpPr>
            <p:cNvPr id="71" name="矩形 51">
              <a:extLst>
                <a:ext uri="{FF2B5EF4-FFF2-40B4-BE49-F238E27FC236}">
                  <a16:creationId xmlns:a16="http://schemas.microsoft.com/office/drawing/2014/main" xmlns="" id="{1914C087-91E9-F349-B4D4-BC7DBB84D18A}"/>
                </a:ext>
              </a:extLst>
            </p:cNvPr>
            <p:cNvSpPr/>
            <p:nvPr/>
          </p:nvSpPr>
          <p:spPr>
            <a:xfrm>
              <a:off x="11222079" y="38958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2" name="图片 72">
              <a:extLst>
                <a:ext uri="{FF2B5EF4-FFF2-40B4-BE49-F238E27FC236}">
                  <a16:creationId xmlns:a16="http://schemas.microsoft.com/office/drawing/2014/main" xmlns="" id="{A00389E3-7ADA-E946-A0E0-2C0CB1E090B6}"/>
                </a:ext>
              </a:extLst>
            </p:cNvPr>
            <p:cNvPicPr>
              <a:picLocks noChangeAspect="1"/>
            </p:cNvPicPr>
            <p:nvPr/>
          </p:nvPicPr>
          <p:blipFill>
            <a:blip r:embed="rId23">
              <a:duotone>
                <a:schemeClr val="accent1">
                  <a:shade val="45000"/>
                  <a:satMod val="135000"/>
                </a:schemeClr>
                <a:prstClr val="white"/>
              </a:duotone>
            </a:blip>
            <a:stretch>
              <a:fillRect/>
            </a:stretch>
          </p:blipFill>
          <p:spPr>
            <a:xfrm>
              <a:off x="10674944" y="3727455"/>
              <a:ext cx="1073895" cy="790597"/>
            </a:xfrm>
            <a:prstGeom prst="rect">
              <a:avLst/>
            </a:prstGeom>
          </p:spPr>
        </p:pic>
        <p:pic>
          <p:nvPicPr>
            <p:cNvPr id="73" name="图形 24" descr="台灯">
              <a:extLst>
                <a:ext uri="{FF2B5EF4-FFF2-40B4-BE49-F238E27FC236}">
                  <a16:creationId xmlns:a16="http://schemas.microsoft.com/office/drawing/2014/main" xmlns="" id="{A9E65348-DDCF-6940-A6D9-BFBE10B67740}"/>
                </a:ext>
              </a:extLst>
            </p:cNvPr>
            <p:cNvPicPr>
              <a:picLocks noChangeAspect="1"/>
            </p:cNvPicPr>
            <p:nvPr/>
          </p:nvPicPr>
          <p:blipFill>
            <a:blip r:embed="rId28" cstate="screen">
              <a:duotone>
                <a:prstClr val="black"/>
                <a:schemeClr val="tx2">
                  <a:tint val="45000"/>
                  <a:satMod val="400000"/>
                </a:schemeClr>
              </a:duotone>
            </a:blip>
            <a:stretch>
              <a:fillRect/>
            </a:stretch>
          </p:blipFill>
          <p:spPr>
            <a:xfrm>
              <a:off x="10896924" y="3373847"/>
              <a:ext cx="645215" cy="659924"/>
            </a:xfrm>
            <a:prstGeom prst="rect">
              <a:avLst/>
            </a:prstGeom>
          </p:spPr>
        </p:pic>
      </p:grpSp>
      <p:grpSp>
        <p:nvGrpSpPr>
          <p:cNvPr id="74" name="Group 73">
            <a:extLst>
              <a:ext uri="{FF2B5EF4-FFF2-40B4-BE49-F238E27FC236}">
                <a16:creationId xmlns:a16="http://schemas.microsoft.com/office/drawing/2014/main" xmlns="" id="{D961A848-7EE0-E244-A8FD-FC01EA251318}"/>
              </a:ext>
            </a:extLst>
          </p:cNvPr>
          <p:cNvGrpSpPr/>
          <p:nvPr/>
        </p:nvGrpSpPr>
        <p:grpSpPr>
          <a:xfrm>
            <a:off x="2063535" y="3873475"/>
            <a:ext cx="865361" cy="654971"/>
            <a:chOff x="2839671" y="1563521"/>
            <a:chExt cx="1537731" cy="1163872"/>
          </a:xfrm>
        </p:grpSpPr>
        <p:sp>
          <p:nvSpPr>
            <p:cNvPr id="75" name="矩形 41">
              <a:extLst>
                <a:ext uri="{FF2B5EF4-FFF2-40B4-BE49-F238E27FC236}">
                  <a16:creationId xmlns:a16="http://schemas.microsoft.com/office/drawing/2014/main" xmlns="" id="{B6B1687A-2264-D347-8744-CC0FDA4DB94C}"/>
                </a:ext>
              </a:extLst>
            </p:cNvPr>
            <p:cNvSpPr/>
            <p:nvPr/>
          </p:nvSpPr>
          <p:spPr>
            <a:xfrm>
              <a:off x="3348078" y="21009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6" name="图片 68">
              <a:extLst>
                <a:ext uri="{FF2B5EF4-FFF2-40B4-BE49-F238E27FC236}">
                  <a16:creationId xmlns:a16="http://schemas.microsoft.com/office/drawing/2014/main" xmlns="" id="{8829624E-7A46-8544-B97C-AA8002B2296E}"/>
                </a:ext>
              </a:extLst>
            </p:cNvPr>
            <p:cNvPicPr>
              <a:picLocks noChangeAspect="1"/>
            </p:cNvPicPr>
            <p:nvPr/>
          </p:nvPicPr>
          <p:blipFill>
            <a:blip r:embed="rId23">
              <a:duotone>
                <a:schemeClr val="accent1">
                  <a:shade val="45000"/>
                  <a:satMod val="135000"/>
                </a:schemeClr>
                <a:prstClr val="white"/>
              </a:duotone>
            </a:blip>
            <a:stretch>
              <a:fillRect/>
            </a:stretch>
          </p:blipFill>
          <p:spPr>
            <a:xfrm>
              <a:off x="2839671" y="1936796"/>
              <a:ext cx="1073895" cy="790597"/>
            </a:xfrm>
            <a:prstGeom prst="rect">
              <a:avLst/>
            </a:prstGeom>
          </p:spPr>
        </p:pic>
        <p:pic>
          <p:nvPicPr>
            <p:cNvPr id="77" name="图形 8" descr="无线路由器">
              <a:extLst>
                <a:ext uri="{FF2B5EF4-FFF2-40B4-BE49-F238E27FC236}">
                  <a16:creationId xmlns:a16="http://schemas.microsoft.com/office/drawing/2014/main" xmlns="" id="{1EC58691-A011-9D45-BA70-B9C58D7CDD60}"/>
                </a:ext>
              </a:extLst>
            </p:cNvPr>
            <p:cNvPicPr>
              <a:picLocks noChangeAspect="1"/>
            </p:cNvPicPr>
            <p:nvPr/>
          </p:nvPicPr>
          <p:blipFill>
            <a:blip r:embed="rId29" cstate="screen">
              <a:duotone>
                <a:prstClr val="black"/>
                <a:schemeClr val="tx2">
                  <a:tint val="45000"/>
                  <a:satMod val="400000"/>
                </a:schemeClr>
              </a:duotone>
            </a:blip>
            <a:stretch>
              <a:fillRect/>
            </a:stretch>
          </p:blipFill>
          <p:spPr>
            <a:xfrm>
              <a:off x="3011663" y="1563521"/>
              <a:ext cx="729913" cy="746551"/>
            </a:xfrm>
            <a:prstGeom prst="rect">
              <a:avLst/>
            </a:prstGeom>
          </p:spPr>
        </p:pic>
      </p:grpSp>
      <p:sp>
        <p:nvSpPr>
          <p:cNvPr id="93" name="Rectangle 3">
            <a:extLst>
              <a:ext uri="{FF2B5EF4-FFF2-40B4-BE49-F238E27FC236}">
                <a16:creationId xmlns:a16="http://schemas.microsoft.com/office/drawing/2014/main" xmlns="" id="{863D58AF-ED2B-C24D-9119-3EAAA2CCEF33}"/>
              </a:ext>
            </a:extLst>
          </p:cNvPr>
          <p:cNvSpPr/>
          <p:nvPr/>
        </p:nvSpPr>
        <p:spPr>
          <a:xfrm>
            <a:off x="9324309" y="1993040"/>
            <a:ext cx="2021709" cy="463505"/>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加密货币交易所</a:t>
            </a:r>
            <a:endParaRPr kumimoji="1" lang="en-GB" altLang="zh-CN" sz="1600" b="1" dirty="0">
              <a:latin typeface="Microsoft YaHei" charset="-122"/>
              <a:ea typeface="Microsoft YaHei" charset="-122"/>
            </a:endParaRPr>
          </a:p>
        </p:txBody>
      </p:sp>
      <p:sp>
        <p:nvSpPr>
          <p:cNvPr id="94" name="Rectangle 3">
            <a:extLst>
              <a:ext uri="{FF2B5EF4-FFF2-40B4-BE49-F238E27FC236}">
                <a16:creationId xmlns:a16="http://schemas.microsoft.com/office/drawing/2014/main" xmlns="" id="{33F18D98-2B44-2340-B3B8-B308181CD33E}"/>
              </a:ext>
            </a:extLst>
          </p:cNvPr>
          <p:cNvSpPr/>
          <p:nvPr/>
        </p:nvSpPr>
        <p:spPr>
          <a:xfrm>
            <a:off x="9324309" y="2618681"/>
            <a:ext cx="2021709" cy="463505"/>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保险公司</a:t>
            </a:r>
            <a:endParaRPr kumimoji="1" lang="en-GB" altLang="zh-CN" sz="1600" b="1" dirty="0">
              <a:latin typeface="Microsoft YaHei" charset="-122"/>
              <a:ea typeface="Microsoft YaHei" charset="-122"/>
            </a:endParaRPr>
          </a:p>
        </p:txBody>
      </p:sp>
      <p:sp>
        <p:nvSpPr>
          <p:cNvPr id="95" name="Rectangle 3">
            <a:extLst>
              <a:ext uri="{FF2B5EF4-FFF2-40B4-BE49-F238E27FC236}">
                <a16:creationId xmlns:a16="http://schemas.microsoft.com/office/drawing/2014/main" xmlns="" id="{284EF722-85BC-AC47-8343-325509DCA9A8}"/>
              </a:ext>
            </a:extLst>
          </p:cNvPr>
          <p:cNvSpPr/>
          <p:nvPr/>
        </p:nvSpPr>
        <p:spPr>
          <a:xfrm>
            <a:off x="9324309" y="3244324"/>
            <a:ext cx="2021709" cy="463505"/>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en-US" altLang="zh-CN" sz="1600" b="1" dirty="0">
                <a:solidFill>
                  <a:schemeClr val="lt1"/>
                </a:solidFill>
                <a:latin typeface="Microsoft YaHei" charset="-122"/>
                <a:ea typeface="Microsoft YaHei" charset="-122"/>
              </a:rPr>
              <a:t>P2P</a:t>
            </a:r>
            <a:r>
              <a:rPr kumimoji="1" lang="zh-CN" altLang="en-US" sz="1600" b="1" dirty="0">
                <a:solidFill>
                  <a:schemeClr val="lt1"/>
                </a:solidFill>
                <a:latin typeface="Microsoft YaHei" charset="-122"/>
                <a:ea typeface="Microsoft YaHei" charset="-122"/>
              </a:rPr>
              <a:t>金融</a:t>
            </a:r>
            <a:endParaRPr kumimoji="1" lang="en-GB" altLang="zh-CN" sz="1600" b="1" dirty="0">
              <a:latin typeface="Microsoft YaHei" charset="-122"/>
              <a:ea typeface="Microsoft YaHei" charset="-122"/>
            </a:endParaRPr>
          </a:p>
        </p:txBody>
      </p:sp>
      <p:sp>
        <p:nvSpPr>
          <p:cNvPr id="96" name="Rectangle 3">
            <a:extLst>
              <a:ext uri="{FF2B5EF4-FFF2-40B4-BE49-F238E27FC236}">
                <a16:creationId xmlns:a16="http://schemas.microsoft.com/office/drawing/2014/main" xmlns="" id="{F7DC2AE2-69DF-6545-B2AF-E8EC002E7558}"/>
              </a:ext>
            </a:extLst>
          </p:cNvPr>
          <p:cNvSpPr/>
          <p:nvPr/>
        </p:nvSpPr>
        <p:spPr>
          <a:xfrm>
            <a:off x="9324309" y="4651202"/>
            <a:ext cx="2021709" cy="362100"/>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公安网安</a:t>
            </a:r>
            <a:endParaRPr kumimoji="1" lang="en-GB" altLang="zh-CN" sz="1600" b="1" dirty="0">
              <a:latin typeface="Microsoft YaHei" charset="-122"/>
              <a:ea typeface="Microsoft YaHei" charset="-122"/>
            </a:endParaRPr>
          </a:p>
        </p:txBody>
      </p:sp>
      <p:sp>
        <p:nvSpPr>
          <p:cNvPr id="97" name="Rectangle 3">
            <a:extLst>
              <a:ext uri="{FF2B5EF4-FFF2-40B4-BE49-F238E27FC236}">
                <a16:creationId xmlns:a16="http://schemas.microsoft.com/office/drawing/2014/main" xmlns="" id="{1D177629-E101-8946-A5CB-7FDA95512D06}"/>
              </a:ext>
            </a:extLst>
          </p:cNvPr>
          <p:cNvSpPr/>
          <p:nvPr/>
        </p:nvSpPr>
        <p:spPr>
          <a:xfrm>
            <a:off x="9324309" y="5100504"/>
            <a:ext cx="2021709" cy="362100"/>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行业协会</a:t>
            </a:r>
            <a:endParaRPr kumimoji="1" lang="en-GB" altLang="zh-CN" sz="1600" b="1" dirty="0">
              <a:latin typeface="Microsoft YaHei" charset="-122"/>
              <a:ea typeface="Microsoft YaHei" charset="-122"/>
            </a:endParaRPr>
          </a:p>
        </p:txBody>
      </p:sp>
      <p:sp>
        <p:nvSpPr>
          <p:cNvPr id="98" name="Rectangle 3">
            <a:extLst>
              <a:ext uri="{FF2B5EF4-FFF2-40B4-BE49-F238E27FC236}">
                <a16:creationId xmlns:a16="http://schemas.microsoft.com/office/drawing/2014/main" xmlns="" id="{6BB46B25-5B01-5B4E-83A8-BB03F3104713}"/>
              </a:ext>
            </a:extLst>
          </p:cNvPr>
          <p:cNvSpPr/>
          <p:nvPr/>
        </p:nvSpPr>
        <p:spPr>
          <a:xfrm>
            <a:off x="9324309" y="5549806"/>
            <a:ext cx="2021709" cy="362100"/>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咨询机构</a:t>
            </a:r>
            <a:endParaRPr kumimoji="1" lang="en-GB" altLang="zh-CN" sz="1600" b="1" dirty="0">
              <a:latin typeface="Microsoft YaHei" charset="-122"/>
              <a:ea typeface="Microsoft YaHei" charset="-122"/>
            </a:endParaRPr>
          </a:p>
        </p:txBody>
      </p:sp>
      <p:sp>
        <p:nvSpPr>
          <p:cNvPr id="99" name="Rectangle 3">
            <a:extLst>
              <a:ext uri="{FF2B5EF4-FFF2-40B4-BE49-F238E27FC236}">
                <a16:creationId xmlns:a16="http://schemas.microsoft.com/office/drawing/2014/main" xmlns="" id="{CECDCA8C-B4B2-184D-8EA2-2C73842C3822}"/>
              </a:ext>
            </a:extLst>
          </p:cNvPr>
          <p:cNvSpPr/>
          <p:nvPr/>
        </p:nvSpPr>
        <p:spPr>
          <a:xfrm>
            <a:off x="9324309" y="5999108"/>
            <a:ext cx="2021709" cy="362100"/>
          </a:xfrm>
          <a:prstGeom prst="rect">
            <a:avLst/>
          </a:prstGeom>
          <a:gradFill flip="none" rotWithShape="1">
            <a:gsLst>
              <a:gs pos="0">
                <a:srgbClr val="00A8D2"/>
              </a:gs>
              <a:gs pos="98000">
                <a:srgbClr val="1EBAA3"/>
              </a:gs>
            </a:gsLst>
            <a:lin ang="108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tIns="46800" rtlCol="0" anchor="ctr" anchorCtr="1"/>
          <a:lstStyle/>
          <a:p>
            <a:pPr algn="ctr"/>
            <a:r>
              <a:rPr kumimoji="1" lang="zh-CN" altLang="en-US" sz="1600" b="1" dirty="0">
                <a:solidFill>
                  <a:schemeClr val="lt1"/>
                </a:solidFill>
                <a:latin typeface="Microsoft YaHei" charset="-122"/>
                <a:ea typeface="Microsoft YaHei" charset="-122"/>
              </a:rPr>
              <a:t>第三方安全监督服务</a:t>
            </a:r>
            <a:endParaRPr kumimoji="1" lang="en-GB" altLang="zh-CN" sz="1600" b="1" dirty="0">
              <a:latin typeface="Microsoft YaHei" charset="-122"/>
              <a:ea typeface="Microsoft YaHei" charset="-122"/>
            </a:endParaRPr>
          </a:p>
        </p:txBody>
      </p:sp>
      <p:sp>
        <p:nvSpPr>
          <p:cNvPr id="100" name="Rectangle 3">
            <a:extLst>
              <a:ext uri="{FF2B5EF4-FFF2-40B4-BE49-F238E27FC236}">
                <a16:creationId xmlns:a16="http://schemas.microsoft.com/office/drawing/2014/main" xmlns="" id="{091C7FBC-72B4-4447-B9DA-DEB14A273A27}"/>
              </a:ext>
            </a:extLst>
          </p:cNvPr>
          <p:cNvSpPr/>
          <p:nvPr/>
        </p:nvSpPr>
        <p:spPr>
          <a:xfrm>
            <a:off x="3475462" y="4939609"/>
            <a:ext cx="5220055" cy="1510153"/>
          </a:xfrm>
          <a:prstGeom prst="rect">
            <a:avLst/>
          </a:prstGeom>
          <a:noFill/>
          <a:ln w="25400">
            <a:gradFill>
              <a:gsLst>
                <a:gs pos="0">
                  <a:srgbClr val="2CB9A3"/>
                </a:gs>
                <a:gs pos="100000">
                  <a:srgbClr val="1BA9D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kumimoji="1" lang="zh-CN" altLang="en-US" sz="1600" b="1">
                <a:gradFill>
                  <a:gsLst>
                    <a:gs pos="0">
                      <a:srgbClr val="2CB9A3"/>
                    </a:gs>
                    <a:gs pos="100000">
                      <a:srgbClr val="1BA9D0"/>
                    </a:gs>
                  </a:gsLst>
                  <a:lin ang="5400000" scaled="1"/>
                </a:gradFill>
                <a:latin typeface="Microsoft YaHei" charset="-122"/>
                <a:ea typeface="Microsoft YaHei" charset="-122"/>
              </a:rPr>
              <a:t>安全服务</a:t>
            </a:r>
            <a:endParaRPr kumimoji="1" lang="en-GB" altLang="zh-CN" sz="1600" b="1" dirty="0">
              <a:gradFill>
                <a:gsLst>
                  <a:gs pos="0">
                    <a:srgbClr val="2CB9A3"/>
                  </a:gs>
                  <a:gs pos="100000">
                    <a:srgbClr val="1BA9D0"/>
                  </a:gs>
                </a:gsLst>
                <a:lin ang="5400000" scaled="1"/>
              </a:gradFill>
              <a:latin typeface="Microsoft YaHei" charset="-122"/>
              <a:ea typeface="Microsoft YaHei" charset="-122"/>
            </a:endParaRPr>
          </a:p>
        </p:txBody>
      </p:sp>
      <p:pic>
        <p:nvPicPr>
          <p:cNvPr id="52" name="Picture 51">
            <a:extLst>
              <a:ext uri="{FF2B5EF4-FFF2-40B4-BE49-F238E27FC236}">
                <a16:creationId xmlns:a16="http://schemas.microsoft.com/office/drawing/2014/main" xmlns="" id="{C55BA88D-F16B-D04D-A7B7-9B2F1CF10C39}"/>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r="5585" b="7512"/>
          <a:stretch/>
        </p:blipFill>
        <p:spPr>
          <a:xfrm>
            <a:off x="3631392" y="5947597"/>
            <a:ext cx="381009" cy="358879"/>
          </a:xfrm>
          <a:prstGeom prst="rect">
            <a:avLst/>
          </a:prstGeom>
        </p:spPr>
      </p:pic>
      <p:pic>
        <p:nvPicPr>
          <p:cNvPr id="54" name="Picture 53">
            <a:extLst>
              <a:ext uri="{FF2B5EF4-FFF2-40B4-BE49-F238E27FC236}">
                <a16:creationId xmlns:a16="http://schemas.microsoft.com/office/drawing/2014/main" xmlns="" id="{85C2AC9C-FDFD-214E-BEE5-F4A854D3BBC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631254" y="5982159"/>
            <a:ext cx="841198" cy="324317"/>
          </a:xfrm>
          <a:prstGeom prst="rect">
            <a:avLst/>
          </a:prstGeom>
        </p:spPr>
      </p:pic>
      <p:pic>
        <p:nvPicPr>
          <p:cNvPr id="56" name="Picture 55">
            <a:extLst>
              <a:ext uri="{FF2B5EF4-FFF2-40B4-BE49-F238E27FC236}">
                <a16:creationId xmlns:a16="http://schemas.microsoft.com/office/drawing/2014/main" xmlns="" id="{FE1409B8-583E-5347-B1D8-54E1F55FC95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007385" y="5953009"/>
            <a:ext cx="1203737" cy="382616"/>
          </a:xfrm>
          <a:prstGeom prst="rect">
            <a:avLst/>
          </a:prstGeom>
        </p:spPr>
      </p:pic>
      <p:pic>
        <p:nvPicPr>
          <p:cNvPr id="58" name="Picture 57">
            <a:extLst>
              <a:ext uri="{FF2B5EF4-FFF2-40B4-BE49-F238E27FC236}">
                <a16:creationId xmlns:a16="http://schemas.microsoft.com/office/drawing/2014/main" xmlns="" id="{CAEA3262-8680-CE4A-AFF6-494C087651B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749359" y="5904390"/>
            <a:ext cx="605397" cy="479854"/>
          </a:xfrm>
          <a:prstGeom prst="rect">
            <a:avLst/>
          </a:prstGeom>
        </p:spPr>
      </p:pic>
      <p:pic>
        <p:nvPicPr>
          <p:cNvPr id="60" name="Picture 59">
            <a:extLst>
              <a:ext uri="{FF2B5EF4-FFF2-40B4-BE49-F238E27FC236}">
                <a16:creationId xmlns:a16="http://schemas.microsoft.com/office/drawing/2014/main" xmlns="" id="{FC1664B8-AABE-1640-AD11-A484C78BD61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465671" y="5483217"/>
            <a:ext cx="987285" cy="297638"/>
          </a:xfrm>
          <a:prstGeom prst="rect">
            <a:avLst/>
          </a:prstGeom>
        </p:spPr>
      </p:pic>
      <p:pic>
        <p:nvPicPr>
          <p:cNvPr id="62" name="Picture 61">
            <a:extLst>
              <a:ext uri="{FF2B5EF4-FFF2-40B4-BE49-F238E27FC236}">
                <a16:creationId xmlns:a16="http://schemas.microsoft.com/office/drawing/2014/main" xmlns="" id="{21548619-25EB-DA40-B7B2-F9388348E0A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007385" y="5465539"/>
            <a:ext cx="1203442" cy="336184"/>
          </a:xfrm>
          <a:prstGeom prst="rect">
            <a:avLst/>
          </a:prstGeom>
        </p:spPr>
      </p:pic>
      <p:pic>
        <p:nvPicPr>
          <p:cNvPr id="1048704" name="Picture 1048703">
            <a:extLst>
              <a:ext uri="{FF2B5EF4-FFF2-40B4-BE49-F238E27FC236}">
                <a16:creationId xmlns:a16="http://schemas.microsoft.com/office/drawing/2014/main" xmlns="" id="{702C24D1-C01F-E94B-96ED-A1215334CEEC}"/>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l="2716" r="2319"/>
          <a:stretch/>
        </p:blipFill>
        <p:spPr>
          <a:xfrm>
            <a:off x="4570931" y="5514476"/>
            <a:ext cx="949197" cy="229480"/>
          </a:xfrm>
          <a:prstGeom prst="rect">
            <a:avLst/>
          </a:prstGeom>
        </p:spPr>
      </p:pic>
      <p:pic>
        <p:nvPicPr>
          <p:cNvPr id="1048706" name="Picture 1048705">
            <a:extLst>
              <a:ext uri="{FF2B5EF4-FFF2-40B4-BE49-F238E27FC236}">
                <a16:creationId xmlns:a16="http://schemas.microsoft.com/office/drawing/2014/main" xmlns="" id="{B39A1A96-02F0-0543-A8C8-AD796B1834CF}"/>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r="2639" b="2642"/>
          <a:stretch/>
        </p:blipFill>
        <p:spPr>
          <a:xfrm>
            <a:off x="3618854" y="5417614"/>
            <a:ext cx="393548" cy="393533"/>
          </a:xfrm>
          <a:prstGeom prst="rect">
            <a:avLst/>
          </a:prstGeom>
        </p:spPr>
      </p:pic>
      <p:sp>
        <p:nvSpPr>
          <p:cNvPr id="78" name="Rounded Rectangle 47">
            <a:extLst>
              <a:ext uri="{FF2B5EF4-FFF2-40B4-BE49-F238E27FC236}">
                <a16:creationId xmlns:a16="http://schemas.microsoft.com/office/drawing/2014/main" xmlns="" id="{DF63EA36-567B-C54A-8BDA-6807BBFB01FB}"/>
              </a:ext>
            </a:extLst>
          </p:cNvPr>
          <p:cNvSpPr/>
          <p:nvPr/>
        </p:nvSpPr>
        <p:spPr>
          <a:xfrm>
            <a:off x="893678" y="4447579"/>
            <a:ext cx="818051" cy="201814"/>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智能汽车</a:t>
            </a:r>
          </a:p>
        </p:txBody>
      </p:sp>
      <p:sp>
        <p:nvSpPr>
          <p:cNvPr id="79" name="Rounded Rectangle 47">
            <a:extLst>
              <a:ext uri="{FF2B5EF4-FFF2-40B4-BE49-F238E27FC236}">
                <a16:creationId xmlns:a16="http://schemas.microsoft.com/office/drawing/2014/main" xmlns="" id="{BB5DB2ED-E3D6-2045-8AD0-2A2100B289F6}"/>
              </a:ext>
            </a:extLst>
          </p:cNvPr>
          <p:cNvSpPr/>
          <p:nvPr/>
        </p:nvSpPr>
        <p:spPr>
          <a:xfrm>
            <a:off x="2016073" y="4447579"/>
            <a:ext cx="731414" cy="201814"/>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互联网</a:t>
            </a:r>
          </a:p>
        </p:txBody>
      </p:sp>
      <p:sp>
        <p:nvSpPr>
          <p:cNvPr id="80" name="Rounded Rectangle 47">
            <a:extLst>
              <a:ext uri="{FF2B5EF4-FFF2-40B4-BE49-F238E27FC236}">
                <a16:creationId xmlns:a16="http://schemas.microsoft.com/office/drawing/2014/main" xmlns="" id="{159F6E39-FDCE-A04D-AA4E-79E3E0A3370A}"/>
              </a:ext>
            </a:extLst>
          </p:cNvPr>
          <p:cNvSpPr/>
          <p:nvPr/>
        </p:nvSpPr>
        <p:spPr>
          <a:xfrm>
            <a:off x="813111" y="5355296"/>
            <a:ext cx="954460" cy="224992"/>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移动互联网</a:t>
            </a:r>
          </a:p>
        </p:txBody>
      </p:sp>
      <p:sp>
        <p:nvSpPr>
          <p:cNvPr id="81" name="Rounded Rectangle 47">
            <a:extLst>
              <a:ext uri="{FF2B5EF4-FFF2-40B4-BE49-F238E27FC236}">
                <a16:creationId xmlns:a16="http://schemas.microsoft.com/office/drawing/2014/main" xmlns="" id="{47EB728C-943F-0D41-AC55-1584C2ED646A}"/>
              </a:ext>
            </a:extLst>
          </p:cNvPr>
          <p:cNvSpPr/>
          <p:nvPr/>
        </p:nvSpPr>
        <p:spPr>
          <a:xfrm>
            <a:off x="871284" y="6229132"/>
            <a:ext cx="828670" cy="230721"/>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工控智造</a:t>
            </a:r>
          </a:p>
        </p:txBody>
      </p:sp>
      <p:sp>
        <p:nvSpPr>
          <p:cNvPr id="82" name="Rounded Rectangle 47">
            <a:extLst>
              <a:ext uri="{FF2B5EF4-FFF2-40B4-BE49-F238E27FC236}">
                <a16:creationId xmlns:a16="http://schemas.microsoft.com/office/drawing/2014/main" xmlns="" id="{B3F23123-721E-F646-B267-AAD8CD692307}"/>
              </a:ext>
            </a:extLst>
          </p:cNvPr>
          <p:cNvSpPr/>
          <p:nvPr/>
        </p:nvSpPr>
        <p:spPr>
          <a:xfrm>
            <a:off x="1993472" y="6229132"/>
            <a:ext cx="828670" cy="230721"/>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智能家居</a:t>
            </a:r>
          </a:p>
        </p:txBody>
      </p:sp>
      <p:sp>
        <p:nvSpPr>
          <p:cNvPr id="83" name="Rounded Rectangle 47">
            <a:extLst>
              <a:ext uri="{FF2B5EF4-FFF2-40B4-BE49-F238E27FC236}">
                <a16:creationId xmlns:a16="http://schemas.microsoft.com/office/drawing/2014/main" xmlns="" id="{F3906A51-8AD9-DA41-9CE1-DE8FE33A4656}"/>
              </a:ext>
            </a:extLst>
          </p:cNvPr>
          <p:cNvSpPr/>
          <p:nvPr/>
        </p:nvSpPr>
        <p:spPr>
          <a:xfrm>
            <a:off x="1899632" y="5355664"/>
            <a:ext cx="953223" cy="232755"/>
          </a:xfrm>
          <a:prstGeom prst="roundRect">
            <a:avLst>
              <a:gd name="adj" fmla="val 50000"/>
            </a:avLst>
          </a:prstGeom>
          <a:gradFill>
            <a:gsLst>
              <a:gs pos="0">
                <a:srgbClr val="00A8D2"/>
              </a:gs>
              <a:gs pos="99000">
                <a:srgbClr val="1EBAA3"/>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Microsoft YaHei" charset="-122"/>
                <a:ea typeface="Microsoft YaHei" charset="-122"/>
              </a:rPr>
              <a:t>可穿戴设备</a:t>
            </a:r>
          </a:p>
        </p:txBody>
      </p:sp>
    </p:spTree>
    <p:extLst>
      <p:ext uri="{BB962C8B-B14F-4D97-AF65-F5344CB8AC3E}">
        <p14:creationId xmlns:p14="http://schemas.microsoft.com/office/powerpoint/2010/main" val="246389610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 name="图表 9">
            <a:extLst>
              <a:ext uri="{FF2B5EF4-FFF2-40B4-BE49-F238E27FC236}">
                <a16:creationId xmlns:a16="http://schemas.microsoft.com/office/drawing/2014/main" xmlns="" id="{10BE00F6-DE3C-F745-B63D-3A125E26CB5F}"/>
              </a:ext>
            </a:extLst>
          </p:cNvPr>
          <p:cNvGraphicFramePr>
            <a:graphicFrameLocks/>
          </p:cNvGraphicFramePr>
          <p:nvPr>
            <p:extLst>
              <p:ext uri="{D42A27DB-BD31-4B8C-83A1-F6EECF244321}">
                <p14:modId xmlns:p14="http://schemas.microsoft.com/office/powerpoint/2010/main" val="589609991"/>
              </p:ext>
            </p:extLst>
          </p:nvPr>
        </p:nvGraphicFramePr>
        <p:xfrm>
          <a:off x="12228498" y="-820318"/>
          <a:ext cx="2663841" cy="3337089"/>
        </p:xfrm>
        <a:graphic>
          <a:graphicData uri="http://schemas.openxmlformats.org/drawingml/2006/chart">
            <c:chart xmlns:c="http://schemas.openxmlformats.org/drawingml/2006/chart" xmlns:r="http://schemas.openxmlformats.org/officeDocument/2006/relationships" r:id="rId2"/>
          </a:graphicData>
        </a:graphic>
      </p:graphicFrame>
      <p:sp>
        <p:nvSpPr>
          <p:cNvPr id="114" name="圆角矩形 23">
            <a:extLst>
              <a:ext uri="{FF2B5EF4-FFF2-40B4-BE49-F238E27FC236}">
                <a16:creationId xmlns:a16="http://schemas.microsoft.com/office/drawing/2014/main" xmlns="" id="{ED37426C-624F-BE4C-8DBD-AB5F6F39AFFF}"/>
              </a:ext>
            </a:extLst>
          </p:cNvPr>
          <p:cNvSpPr/>
          <p:nvPr/>
        </p:nvSpPr>
        <p:spPr>
          <a:xfrm rot="16200000">
            <a:off x="-298982" y="867549"/>
            <a:ext cx="5621734" cy="5961611"/>
          </a:xfrm>
          <a:prstGeom prst="roundRect">
            <a:avLst>
              <a:gd name="adj" fmla="val 0"/>
            </a:avLst>
          </a:prstGeom>
          <a:solidFill>
            <a:srgbClr val="F4F4F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xmlns="" id="{3336944D-702F-8C4A-B488-75BE2B675D46}"/>
              </a:ext>
            </a:extLst>
          </p:cNvPr>
          <p:cNvSpPr>
            <a:spLocks noGrp="1"/>
          </p:cNvSpPr>
          <p:nvPr>
            <p:ph type="title"/>
          </p:nvPr>
        </p:nvSpPr>
        <p:spPr/>
        <p:txBody>
          <a:bodyPr/>
          <a:lstStyle/>
          <a:p>
            <a:r>
              <a:rPr kumimoji="1" lang="zh-CN" altLang="en-US" dirty="0"/>
              <a:t>商业模式</a:t>
            </a:r>
          </a:p>
        </p:txBody>
      </p:sp>
      <p:grpSp>
        <p:nvGrpSpPr>
          <p:cNvPr id="28" name="组合 27">
            <a:extLst>
              <a:ext uri="{FF2B5EF4-FFF2-40B4-BE49-F238E27FC236}">
                <a16:creationId xmlns:a16="http://schemas.microsoft.com/office/drawing/2014/main" xmlns="" id="{A3203AA6-EBAC-AA4F-9209-CCAB2FED17A8}"/>
              </a:ext>
            </a:extLst>
          </p:cNvPr>
          <p:cNvGrpSpPr/>
          <p:nvPr/>
        </p:nvGrpSpPr>
        <p:grpSpPr>
          <a:xfrm>
            <a:off x="303536" y="1362715"/>
            <a:ext cx="5354564" cy="5077061"/>
            <a:chOff x="303536" y="1362715"/>
            <a:chExt cx="5354564" cy="5077061"/>
          </a:xfrm>
        </p:grpSpPr>
        <p:sp>
          <p:nvSpPr>
            <p:cNvPr id="118" name="文本框 136"/>
            <p:cNvSpPr txBox="1"/>
            <p:nvPr/>
          </p:nvSpPr>
          <p:spPr>
            <a:xfrm>
              <a:off x="1893370" y="1969411"/>
              <a:ext cx="1507735" cy="400110"/>
            </a:xfrm>
            <a:prstGeom prst="rect">
              <a:avLst/>
            </a:prstGeom>
            <a:noFill/>
          </p:spPr>
          <p:txBody>
            <a:bodyPr wrap="square" rtlCol="0">
              <a:spAutoFit/>
            </a:bodyPr>
            <a:lstStyle/>
            <a:p>
              <a:r>
                <a:rPr lang="en-US" altLang="zh-CN"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G1</a:t>
              </a:r>
              <a:endPar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19" name="文本框 136"/>
            <p:cNvSpPr txBox="1"/>
            <p:nvPr/>
          </p:nvSpPr>
          <p:spPr>
            <a:xfrm>
              <a:off x="1893370" y="2299165"/>
              <a:ext cx="3764730" cy="1346907"/>
            </a:xfrm>
            <a:prstGeom prst="rect">
              <a:avLst/>
            </a:prstGeom>
            <a:noFill/>
          </p:spPr>
          <p:txBody>
            <a:bodyPr wrap="square" rtlCol="0">
              <a:spAutoFit/>
            </a:bodyPr>
            <a:lstStyle/>
            <a:p>
              <a:pPr marL="96838" indent="-9683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面向个体企业客户销售终端产品</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服务</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marL="96838" indent="-9683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采用独立开发后销售或者联合研发的方式</a:t>
              </a:r>
              <a:endParaRPr lang="en-GB"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marL="96838" indent="-9683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以创新性安全项目为切入点，树立直销标杆</a:t>
              </a:r>
              <a:endParaRPr lang="en-GB"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marL="96838" indent="-9683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借渠道扩大市场</a:t>
              </a:r>
              <a:endParaRPr lang="en-GB"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22" name="文本框 136"/>
            <p:cNvSpPr txBox="1"/>
            <p:nvPr/>
          </p:nvSpPr>
          <p:spPr>
            <a:xfrm>
              <a:off x="1893370" y="3661083"/>
              <a:ext cx="1507735" cy="400110"/>
            </a:xfrm>
            <a:prstGeom prst="rect">
              <a:avLst/>
            </a:prstGeom>
            <a:noFill/>
          </p:spPr>
          <p:txBody>
            <a:bodyPr wrap="square" rtlCol="0">
              <a:spAutoFit/>
            </a:bodyPr>
            <a:lstStyle/>
            <a:p>
              <a:r>
                <a:rPr lang="en-US" altLang="zh-CN"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G2</a:t>
              </a:r>
              <a:endPar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23" name="文本框 136"/>
            <p:cNvSpPr txBox="1"/>
            <p:nvPr/>
          </p:nvSpPr>
          <p:spPr>
            <a:xfrm>
              <a:off x="1893370" y="5432917"/>
              <a:ext cx="1507735" cy="400110"/>
            </a:xfrm>
            <a:prstGeom prst="rect">
              <a:avLst/>
            </a:prstGeom>
            <a:noFill/>
          </p:spPr>
          <p:txBody>
            <a:bodyPr wrap="square" rtlCol="0">
              <a:spAutoFit/>
            </a:bodyPr>
            <a:lstStyle/>
            <a:p>
              <a:r>
                <a:rPr lang="en-US" altLang="zh-CN"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G3</a:t>
              </a:r>
              <a:endPar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24" name="文本框 136"/>
            <p:cNvSpPr txBox="1"/>
            <p:nvPr/>
          </p:nvSpPr>
          <p:spPr>
            <a:xfrm>
              <a:off x="1893370" y="3977165"/>
              <a:ext cx="3764730" cy="1346907"/>
            </a:xfrm>
            <a:prstGeom prst="rect">
              <a:avLst/>
            </a:prstGeom>
            <a:noFill/>
          </p:spPr>
          <p:txBody>
            <a:bodyPr wrap="square" rtlCol="0">
              <a:spAutoFit/>
            </a:bodyPr>
            <a:lstStyle>
              <a:defPPr>
                <a:defRPr lang="zh-CN"/>
              </a:defPPr>
              <a:lvl1pPr marL="96838" indent="-96838">
                <a:lnSpc>
                  <a:spcPct val="150000"/>
                </a:lnSpc>
                <a:buClr>
                  <a:srgbClr val="2E97C5"/>
                </a:buClr>
                <a:buFont typeface="Arial" panose="020B0604020202020204" pitchFamily="34" charset="0"/>
                <a:buChar char="•"/>
                <a:defRPr sz="1400" kern="0">
                  <a:solidFill>
                    <a:schemeClr val="tx1">
                      <a:lumMod val="75000"/>
                      <a:lumOff val="25000"/>
                    </a:schemeClr>
                  </a:solidFill>
                  <a:latin typeface="微软雅黑" panose="020B0503020204020204" pitchFamily="34" charset="-122"/>
                  <a:ea typeface="微软雅黑" panose="020B0503020204020204" pitchFamily="34" charset="-122"/>
                  <a:cs typeface="Helvetica Neue"/>
                </a:defRPr>
              </a:lvl1pPr>
            </a:lstStyle>
            <a:p>
              <a:r>
                <a:rPr lang="zh-CN" altLang="en-US" dirty="0"/>
                <a:t>面向集团化、规模化企业或组织用户</a:t>
              </a:r>
              <a:endParaRPr lang="en-US" altLang="zh-CN" dirty="0"/>
            </a:p>
            <a:p>
              <a:r>
                <a:rPr lang="zh-CN" altLang="en-US" dirty="0"/>
                <a:t>与集成商战略合作，联合开发、联合运营</a:t>
              </a:r>
              <a:endParaRPr lang="en-GB" altLang="zh-CN" dirty="0"/>
            </a:p>
            <a:p>
              <a:r>
                <a:rPr lang="zh-CN" altLang="en-US" dirty="0"/>
                <a:t>以核心模块授权二次开发的形式扩大市场</a:t>
              </a:r>
              <a:endParaRPr lang="en-GB" altLang="zh-CN" dirty="0"/>
            </a:p>
            <a:p>
              <a:endParaRPr lang="en-GB" altLang="zh-CN" dirty="0"/>
            </a:p>
          </p:txBody>
        </p:sp>
        <p:sp>
          <p:nvSpPr>
            <p:cNvPr id="125" name="文本框 136"/>
            <p:cNvSpPr txBox="1"/>
            <p:nvPr/>
          </p:nvSpPr>
          <p:spPr>
            <a:xfrm>
              <a:off x="1893370" y="5739200"/>
              <a:ext cx="3764730" cy="700576"/>
            </a:xfrm>
            <a:prstGeom prst="rect">
              <a:avLst/>
            </a:prstGeom>
            <a:noFill/>
          </p:spPr>
          <p:txBody>
            <a:bodyPr wrap="square" rtlCol="0">
              <a:spAutoFit/>
            </a:bodyPr>
            <a:lstStyle>
              <a:defPPr>
                <a:defRPr lang="zh-CN"/>
              </a:defPPr>
              <a:lvl1pPr marL="96838" indent="-96838">
                <a:lnSpc>
                  <a:spcPct val="150000"/>
                </a:lnSpc>
                <a:buClr>
                  <a:srgbClr val="2E97C5"/>
                </a:buClr>
                <a:buFont typeface="Arial" panose="020B0604020202020204" pitchFamily="34" charset="0"/>
                <a:buChar char="•"/>
                <a:defRPr sz="1400" kern="0">
                  <a:solidFill>
                    <a:schemeClr val="tx1">
                      <a:lumMod val="75000"/>
                      <a:lumOff val="25000"/>
                    </a:schemeClr>
                  </a:solidFill>
                  <a:latin typeface="微软雅黑" panose="020B0503020204020204" pitchFamily="34" charset="-122"/>
                  <a:ea typeface="微软雅黑" panose="020B0503020204020204" pitchFamily="34" charset="-122"/>
                  <a:cs typeface="Helvetica Neue"/>
                </a:defRPr>
              </a:lvl1pPr>
            </a:lstStyle>
            <a:p>
              <a:r>
                <a:rPr lang="zh-CN" altLang="en-US" dirty="0"/>
                <a:t>通证经济模型，社区化运营</a:t>
              </a:r>
              <a:endParaRPr lang="en-US" altLang="zh-CN" dirty="0"/>
            </a:p>
            <a:p>
              <a:endParaRPr lang="en-US" altLang="zh-CN" dirty="0"/>
            </a:p>
          </p:txBody>
        </p:sp>
        <p:sp>
          <p:nvSpPr>
            <p:cNvPr id="135" name="TextBox 134"/>
            <p:cNvSpPr txBox="1"/>
            <p:nvPr/>
          </p:nvSpPr>
          <p:spPr>
            <a:xfrm>
              <a:off x="430571" y="1362715"/>
              <a:ext cx="48166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icrosoft YaHei" charset="-122"/>
                  <a:ea typeface="Microsoft YaHei" charset="-122"/>
                  <a:cs typeface="Microsoft YaHei" charset="-122"/>
                </a:rPr>
                <a:t>基于产品属性不同，拓展对应的业务模式。</a:t>
              </a:r>
            </a:p>
          </p:txBody>
        </p:sp>
        <p:grpSp>
          <p:nvGrpSpPr>
            <p:cNvPr id="61" name="组 1">
              <a:extLst>
                <a:ext uri="{FF2B5EF4-FFF2-40B4-BE49-F238E27FC236}">
                  <a16:creationId xmlns:a16="http://schemas.microsoft.com/office/drawing/2014/main" xmlns="" id="{2C72376B-DBA3-934E-AC4B-B58D6B8BCB0B}"/>
                </a:ext>
              </a:extLst>
            </p:cNvPr>
            <p:cNvGrpSpPr/>
            <p:nvPr/>
          </p:nvGrpSpPr>
          <p:grpSpPr>
            <a:xfrm>
              <a:off x="442405" y="2253758"/>
              <a:ext cx="1225882" cy="661472"/>
              <a:chOff x="6231474" y="1451635"/>
              <a:chExt cx="5378315" cy="2313221"/>
            </a:xfrm>
          </p:grpSpPr>
          <p:pic>
            <p:nvPicPr>
              <p:cNvPr id="62" name="图片 48">
                <a:extLst>
                  <a:ext uri="{FF2B5EF4-FFF2-40B4-BE49-F238E27FC236}">
                    <a16:creationId xmlns:a16="http://schemas.microsoft.com/office/drawing/2014/main" xmlns="" id="{CDA905E0-2260-2547-A773-64E1BD8DFE33}"/>
                  </a:ext>
                </a:extLst>
              </p:cNvPr>
              <p:cNvPicPr>
                <a:picLocks noChangeAspect="1"/>
              </p:cNvPicPr>
              <p:nvPr/>
            </p:nvPicPr>
            <p:blipFill>
              <a:blip r:embed="rId3">
                <a:duotone>
                  <a:schemeClr val="accent1">
                    <a:shade val="45000"/>
                    <a:satMod val="135000"/>
                  </a:schemeClr>
                  <a:prstClr val="white"/>
                </a:duotone>
              </a:blip>
              <a:stretch>
                <a:fillRect/>
              </a:stretch>
            </p:blipFill>
            <p:spPr>
              <a:xfrm>
                <a:off x="7168690" y="1451635"/>
                <a:ext cx="2384619" cy="1299247"/>
              </a:xfrm>
              <a:prstGeom prst="rect">
                <a:avLst/>
              </a:prstGeom>
            </p:spPr>
          </p:pic>
          <p:pic>
            <p:nvPicPr>
              <p:cNvPr id="63" name="图片 49">
                <a:extLst>
                  <a:ext uri="{FF2B5EF4-FFF2-40B4-BE49-F238E27FC236}">
                    <a16:creationId xmlns:a16="http://schemas.microsoft.com/office/drawing/2014/main" xmlns="" id="{BA1B94A7-5C15-4B47-B93E-7E2DA83107AA}"/>
                  </a:ext>
                </a:extLst>
              </p:cNvPr>
              <p:cNvPicPr>
                <a:picLocks noChangeAspect="1"/>
              </p:cNvPicPr>
              <p:nvPr/>
            </p:nvPicPr>
            <p:blipFill>
              <a:blip r:embed="rId4">
                <a:duotone>
                  <a:schemeClr val="accent1">
                    <a:shade val="45000"/>
                    <a:satMod val="135000"/>
                  </a:schemeClr>
                  <a:prstClr val="white"/>
                </a:duotone>
              </a:blip>
              <a:stretch>
                <a:fillRect/>
              </a:stretch>
            </p:blipFill>
            <p:spPr>
              <a:xfrm>
                <a:off x="6231474" y="2581574"/>
                <a:ext cx="2649824" cy="989238"/>
              </a:xfrm>
              <a:prstGeom prst="rect">
                <a:avLst/>
              </a:prstGeom>
            </p:spPr>
          </p:pic>
          <p:pic>
            <p:nvPicPr>
              <p:cNvPr id="64" name="图片 50">
                <a:extLst>
                  <a:ext uri="{FF2B5EF4-FFF2-40B4-BE49-F238E27FC236}">
                    <a16:creationId xmlns:a16="http://schemas.microsoft.com/office/drawing/2014/main" xmlns="" id="{5A91C370-8BFF-F64E-B516-6626ACCF29C7}"/>
                  </a:ext>
                </a:extLst>
              </p:cNvPr>
              <p:cNvPicPr>
                <a:picLocks noChangeAspect="1"/>
              </p:cNvPicPr>
              <p:nvPr/>
            </p:nvPicPr>
            <p:blipFill>
              <a:blip r:embed="rId5">
                <a:duotone>
                  <a:schemeClr val="accent1">
                    <a:shade val="45000"/>
                    <a:satMod val="135000"/>
                  </a:schemeClr>
                  <a:prstClr val="white"/>
                </a:duotone>
              </a:blip>
              <a:stretch>
                <a:fillRect/>
              </a:stretch>
            </p:blipFill>
            <p:spPr>
              <a:xfrm>
                <a:off x="8362049" y="2387529"/>
                <a:ext cx="2382520" cy="1377327"/>
              </a:xfrm>
              <a:prstGeom prst="rect">
                <a:avLst/>
              </a:prstGeom>
            </p:spPr>
          </p:pic>
          <p:pic>
            <p:nvPicPr>
              <p:cNvPr id="65" name="图片 51">
                <a:extLst>
                  <a:ext uri="{FF2B5EF4-FFF2-40B4-BE49-F238E27FC236}">
                    <a16:creationId xmlns:a16="http://schemas.microsoft.com/office/drawing/2014/main" xmlns="" id="{AA065252-E4BA-4249-A0FE-8B873C440614}"/>
                  </a:ext>
                </a:extLst>
              </p:cNvPr>
              <p:cNvPicPr>
                <a:picLocks noChangeAspect="1"/>
              </p:cNvPicPr>
              <p:nvPr/>
            </p:nvPicPr>
            <p:blipFill>
              <a:blip r:embed="rId6">
                <a:duotone>
                  <a:schemeClr val="accent1">
                    <a:shade val="45000"/>
                    <a:satMod val="135000"/>
                  </a:schemeClr>
                  <a:prstClr val="white"/>
                </a:duotone>
              </a:blip>
              <a:stretch>
                <a:fillRect/>
              </a:stretch>
            </p:blipFill>
            <p:spPr>
              <a:xfrm>
                <a:off x="8978945" y="1660982"/>
                <a:ext cx="2630844" cy="880551"/>
              </a:xfrm>
              <a:prstGeom prst="rect">
                <a:avLst/>
              </a:prstGeom>
            </p:spPr>
          </p:pic>
        </p:grpSp>
        <p:grpSp>
          <p:nvGrpSpPr>
            <p:cNvPr id="66" name="组 64">
              <a:extLst>
                <a:ext uri="{FF2B5EF4-FFF2-40B4-BE49-F238E27FC236}">
                  <a16:creationId xmlns:a16="http://schemas.microsoft.com/office/drawing/2014/main" xmlns="" id="{8BCBA986-EB8E-4B49-9389-F529B7701E10}"/>
                </a:ext>
              </a:extLst>
            </p:cNvPr>
            <p:cNvGrpSpPr/>
            <p:nvPr/>
          </p:nvGrpSpPr>
          <p:grpSpPr>
            <a:xfrm>
              <a:off x="441386" y="3882740"/>
              <a:ext cx="1242158" cy="748190"/>
              <a:chOff x="5290439" y="3339098"/>
              <a:chExt cx="3165441" cy="1906644"/>
            </a:xfrm>
          </p:grpSpPr>
          <p:cxnSp>
            <p:nvCxnSpPr>
              <p:cNvPr id="67" name="直线连接符 75">
                <a:extLst>
                  <a:ext uri="{FF2B5EF4-FFF2-40B4-BE49-F238E27FC236}">
                    <a16:creationId xmlns:a16="http://schemas.microsoft.com/office/drawing/2014/main" xmlns="" id="{D527E6BE-CDD5-DB4D-9A66-E30363FCBB3B}"/>
                  </a:ext>
                </a:extLst>
              </p:cNvPr>
              <p:cNvCxnSpPr>
                <a:cxnSpLocks/>
              </p:cNvCxnSpPr>
              <p:nvPr/>
            </p:nvCxnSpPr>
            <p:spPr>
              <a:xfrm flipH="1">
                <a:off x="6838825" y="3930139"/>
                <a:ext cx="1193439" cy="636042"/>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68" name="直线连接符 76">
                <a:extLst>
                  <a:ext uri="{FF2B5EF4-FFF2-40B4-BE49-F238E27FC236}">
                    <a16:creationId xmlns:a16="http://schemas.microsoft.com/office/drawing/2014/main" xmlns="" id="{500DD8F6-DEF9-8F43-9D78-DBC426B9E633}"/>
                  </a:ext>
                </a:extLst>
              </p:cNvPr>
              <p:cNvCxnSpPr>
                <a:cxnSpLocks/>
              </p:cNvCxnSpPr>
              <p:nvPr/>
            </p:nvCxnSpPr>
            <p:spPr>
              <a:xfrm flipH="1" flipV="1">
                <a:off x="6838826" y="4471475"/>
                <a:ext cx="1193440" cy="552204"/>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69" name="直线连接符 77">
                <a:extLst>
                  <a:ext uri="{FF2B5EF4-FFF2-40B4-BE49-F238E27FC236}">
                    <a16:creationId xmlns:a16="http://schemas.microsoft.com/office/drawing/2014/main" xmlns="" id="{086AB2B0-191C-074D-A0F4-85A48717E461}"/>
                  </a:ext>
                </a:extLst>
              </p:cNvPr>
              <p:cNvCxnSpPr>
                <a:cxnSpLocks/>
              </p:cNvCxnSpPr>
              <p:nvPr/>
            </p:nvCxnSpPr>
            <p:spPr>
              <a:xfrm flipV="1">
                <a:off x="5711616" y="4538563"/>
                <a:ext cx="1139868" cy="527280"/>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0" name="直线连接符 78">
                <a:extLst>
                  <a:ext uri="{FF2B5EF4-FFF2-40B4-BE49-F238E27FC236}">
                    <a16:creationId xmlns:a16="http://schemas.microsoft.com/office/drawing/2014/main" xmlns="" id="{FAE2C060-7B44-774A-8E35-940CF92412FA}"/>
                  </a:ext>
                </a:extLst>
              </p:cNvPr>
              <p:cNvCxnSpPr>
                <a:cxnSpLocks/>
              </p:cNvCxnSpPr>
              <p:nvPr/>
            </p:nvCxnSpPr>
            <p:spPr>
              <a:xfrm>
                <a:off x="5714055" y="3929262"/>
                <a:ext cx="1140551" cy="636919"/>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pic>
            <p:nvPicPr>
              <p:cNvPr id="71" name="图片 25">
                <a:extLst>
                  <a:ext uri="{FF2B5EF4-FFF2-40B4-BE49-F238E27FC236}">
                    <a16:creationId xmlns:a16="http://schemas.microsoft.com/office/drawing/2014/main" xmlns="" id="{BEEE0384-D7F8-7741-A966-71645B1321FD}"/>
                  </a:ext>
                </a:extLst>
              </p:cNvPr>
              <p:cNvPicPr>
                <a:picLocks noChangeAspect="1"/>
              </p:cNvPicPr>
              <p:nvPr/>
            </p:nvPicPr>
            <p:blipFill>
              <a:blip r:embed="rId7" cstate="screen">
                <a:duotone>
                  <a:schemeClr val="accent1">
                    <a:shade val="45000"/>
                    <a:satMod val="135000"/>
                  </a:schemeClr>
                  <a:prstClr val="white"/>
                </a:duotone>
              </a:blip>
              <a:stretch>
                <a:fillRect/>
              </a:stretch>
            </p:blipFill>
            <p:spPr>
              <a:xfrm>
                <a:off x="6358611" y="4009968"/>
                <a:ext cx="992816" cy="788432"/>
              </a:xfrm>
              <a:prstGeom prst="rect">
                <a:avLst/>
              </a:prstGeom>
            </p:spPr>
          </p:pic>
          <p:pic>
            <p:nvPicPr>
              <p:cNvPr id="72" name="图片 40">
                <a:extLst>
                  <a:ext uri="{FF2B5EF4-FFF2-40B4-BE49-F238E27FC236}">
                    <a16:creationId xmlns:a16="http://schemas.microsoft.com/office/drawing/2014/main" xmlns="" id="{06314A72-3ED8-A34B-AF09-E0AD29597FD8}"/>
                  </a:ext>
                </a:extLst>
              </p:cNvPr>
              <p:cNvPicPr>
                <a:picLocks noChangeAspect="1"/>
              </p:cNvPicPr>
              <p:nvPr/>
            </p:nvPicPr>
            <p:blipFill>
              <a:blip r:embed="rId8" cstate="screen">
                <a:duotone>
                  <a:schemeClr val="accent1">
                    <a:shade val="45000"/>
                    <a:satMod val="135000"/>
                  </a:schemeClr>
                  <a:prstClr val="white"/>
                </a:duotone>
              </a:blip>
              <a:stretch>
                <a:fillRect/>
              </a:stretch>
            </p:blipFill>
            <p:spPr>
              <a:xfrm>
                <a:off x="6361050" y="3687246"/>
                <a:ext cx="992816" cy="788432"/>
              </a:xfrm>
              <a:prstGeom prst="rect">
                <a:avLst/>
              </a:prstGeom>
            </p:spPr>
          </p:pic>
          <p:pic>
            <p:nvPicPr>
              <p:cNvPr id="73" name="图片 45">
                <a:extLst>
                  <a:ext uri="{FF2B5EF4-FFF2-40B4-BE49-F238E27FC236}">
                    <a16:creationId xmlns:a16="http://schemas.microsoft.com/office/drawing/2014/main" xmlns="" id="{D242697B-1E04-0043-B61B-DBD13EDDBB89}"/>
                  </a:ext>
                </a:extLst>
              </p:cNvPr>
              <p:cNvPicPr>
                <a:picLocks noChangeAspect="1"/>
              </p:cNvPicPr>
              <p:nvPr/>
            </p:nvPicPr>
            <p:blipFill>
              <a:blip r:embed="rId9" cstate="screen">
                <a:duotone>
                  <a:schemeClr val="accent1">
                    <a:shade val="45000"/>
                    <a:satMod val="135000"/>
                  </a:schemeClr>
                  <a:prstClr val="white"/>
                </a:duotone>
              </a:blip>
              <a:stretch>
                <a:fillRect/>
              </a:stretch>
            </p:blipFill>
            <p:spPr>
              <a:xfrm>
                <a:off x="6358198" y="3339098"/>
                <a:ext cx="992816" cy="788432"/>
              </a:xfrm>
              <a:prstGeom prst="rect">
                <a:avLst/>
              </a:prstGeom>
            </p:spPr>
          </p:pic>
          <p:pic>
            <p:nvPicPr>
              <p:cNvPr id="74" name="图片 55">
                <a:extLst>
                  <a:ext uri="{FF2B5EF4-FFF2-40B4-BE49-F238E27FC236}">
                    <a16:creationId xmlns:a16="http://schemas.microsoft.com/office/drawing/2014/main" xmlns="" id="{8BE2296C-06C9-894A-B0C8-A5059D3619FE}"/>
                  </a:ext>
                </a:extLst>
              </p:cNvPr>
              <p:cNvPicPr>
                <a:picLocks noChangeAspect="1"/>
              </p:cNvPicPr>
              <p:nvPr/>
            </p:nvPicPr>
            <p:blipFill>
              <a:blip r:embed="rId10" cstate="screen">
                <a:duotone>
                  <a:schemeClr val="accent1">
                    <a:shade val="45000"/>
                    <a:satMod val="135000"/>
                  </a:schemeClr>
                  <a:prstClr val="white"/>
                </a:duotone>
              </a:blip>
              <a:stretch>
                <a:fillRect/>
              </a:stretch>
            </p:blipFill>
            <p:spPr>
              <a:xfrm>
                <a:off x="5290439" y="3602952"/>
                <a:ext cx="847232" cy="507368"/>
              </a:xfrm>
              <a:prstGeom prst="rect">
                <a:avLst/>
              </a:prstGeom>
            </p:spPr>
          </p:pic>
          <p:pic>
            <p:nvPicPr>
              <p:cNvPr id="75" name="图片 57">
                <a:extLst>
                  <a:ext uri="{FF2B5EF4-FFF2-40B4-BE49-F238E27FC236}">
                    <a16:creationId xmlns:a16="http://schemas.microsoft.com/office/drawing/2014/main" xmlns="" id="{511A8CF3-100C-4746-89BB-82CDB292610C}"/>
                  </a:ext>
                </a:extLst>
              </p:cNvPr>
              <p:cNvPicPr>
                <a:picLocks noChangeAspect="1"/>
              </p:cNvPicPr>
              <p:nvPr/>
            </p:nvPicPr>
            <p:blipFill>
              <a:blip r:embed="rId10" cstate="screen">
                <a:duotone>
                  <a:schemeClr val="accent1">
                    <a:shade val="45000"/>
                    <a:satMod val="135000"/>
                  </a:schemeClr>
                  <a:prstClr val="white"/>
                </a:duotone>
              </a:blip>
              <a:stretch>
                <a:fillRect/>
              </a:stretch>
            </p:blipFill>
            <p:spPr>
              <a:xfrm>
                <a:off x="5290439" y="4738374"/>
                <a:ext cx="847232" cy="507368"/>
              </a:xfrm>
              <a:prstGeom prst="rect">
                <a:avLst/>
              </a:prstGeom>
            </p:spPr>
          </p:pic>
          <p:pic>
            <p:nvPicPr>
              <p:cNvPr id="76" name="图片 55">
                <a:extLst>
                  <a:ext uri="{FF2B5EF4-FFF2-40B4-BE49-F238E27FC236}">
                    <a16:creationId xmlns:a16="http://schemas.microsoft.com/office/drawing/2014/main" xmlns="" id="{14A5B7F2-3C35-3049-938B-792858772B42}"/>
                  </a:ext>
                </a:extLst>
              </p:cNvPr>
              <p:cNvPicPr>
                <a:picLocks noChangeAspect="1"/>
              </p:cNvPicPr>
              <p:nvPr/>
            </p:nvPicPr>
            <p:blipFill>
              <a:blip r:embed="rId10" cstate="screen">
                <a:duotone>
                  <a:schemeClr val="accent1">
                    <a:shade val="45000"/>
                    <a:satMod val="135000"/>
                  </a:schemeClr>
                  <a:prstClr val="white"/>
                </a:duotone>
              </a:blip>
              <a:stretch>
                <a:fillRect/>
              </a:stretch>
            </p:blipFill>
            <p:spPr>
              <a:xfrm>
                <a:off x="7608648" y="3602952"/>
                <a:ext cx="847232" cy="507368"/>
              </a:xfrm>
              <a:prstGeom prst="rect">
                <a:avLst/>
              </a:prstGeom>
            </p:spPr>
          </p:pic>
          <p:pic>
            <p:nvPicPr>
              <p:cNvPr id="78" name="图片 37">
                <a:extLst>
                  <a:ext uri="{FF2B5EF4-FFF2-40B4-BE49-F238E27FC236}">
                    <a16:creationId xmlns:a16="http://schemas.microsoft.com/office/drawing/2014/main" xmlns="" id="{777C3B49-C236-7143-8D38-1C4759339777}"/>
                  </a:ext>
                </a:extLst>
              </p:cNvPr>
              <p:cNvPicPr>
                <a:picLocks noChangeAspect="1"/>
              </p:cNvPicPr>
              <p:nvPr/>
            </p:nvPicPr>
            <p:blipFill>
              <a:blip r:embed="rId10" cstate="screen">
                <a:duotone>
                  <a:schemeClr val="accent1">
                    <a:shade val="45000"/>
                    <a:satMod val="135000"/>
                  </a:schemeClr>
                  <a:prstClr val="white"/>
                </a:duotone>
              </a:blip>
              <a:stretch>
                <a:fillRect/>
              </a:stretch>
            </p:blipFill>
            <p:spPr>
              <a:xfrm>
                <a:off x="7608648" y="4738374"/>
                <a:ext cx="847232" cy="507368"/>
              </a:xfrm>
              <a:prstGeom prst="rect">
                <a:avLst/>
              </a:prstGeom>
            </p:spPr>
          </p:pic>
        </p:grpSp>
        <p:grpSp>
          <p:nvGrpSpPr>
            <p:cNvPr id="79" name="组合 5">
              <a:extLst>
                <a:ext uri="{FF2B5EF4-FFF2-40B4-BE49-F238E27FC236}">
                  <a16:creationId xmlns:a16="http://schemas.microsoft.com/office/drawing/2014/main" xmlns="" id="{E556C80E-E90A-5545-928A-A3AF0838EAE6}"/>
                </a:ext>
              </a:extLst>
            </p:cNvPr>
            <p:cNvGrpSpPr/>
            <p:nvPr/>
          </p:nvGrpSpPr>
          <p:grpSpPr>
            <a:xfrm>
              <a:off x="303536" y="5508311"/>
              <a:ext cx="1572416" cy="831050"/>
              <a:chOff x="9260726" y="2788247"/>
              <a:chExt cx="2383077" cy="1259499"/>
            </a:xfrm>
          </p:grpSpPr>
          <p:sp>
            <p:nvSpPr>
              <p:cNvPr id="80" name="椭圆 105">
                <a:extLst>
                  <a:ext uri="{FF2B5EF4-FFF2-40B4-BE49-F238E27FC236}">
                    <a16:creationId xmlns:a16="http://schemas.microsoft.com/office/drawing/2014/main" xmlns="" id="{1BB06E5D-CCFD-074A-A61A-21256DA74B59}"/>
                  </a:ext>
                </a:extLst>
              </p:cNvPr>
              <p:cNvSpPr/>
              <p:nvPr/>
            </p:nvSpPr>
            <p:spPr>
              <a:xfrm>
                <a:off x="9620836" y="3248436"/>
                <a:ext cx="1662858" cy="576336"/>
              </a:xfrm>
              <a:prstGeom prst="ellipse">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104">
                <a:extLst>
                  <a:ext uri="{FF2B5EF4-FFF2-40B4-BE49-F238E27FC236}">
                    <a16:creationId xmlns:a16="http://schemas.microsoft.com/office/drawing/2014/main" xmlns="" id="{51D37D23-AC10-C14C-8DF7-D4506D69A4CE}"/>
                  </a:ext>
                </a:extLst>
              </p:cNvPr>
              <p:cNvSpPr/>
              <p:nvPr/>
            </p:nvSpPr>
            <p:spPr>
              <a:xfrm>
                <a:off x="10038704" y="3393267"/>
                <a:ext cx="827122" cy="286675"/>
              </a:xfrm>
              <a:prstGeom prst="ellipse">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06">
                <a:extLst>
                  <a:ext uri="{FF2B5EF4-FFF2-40B4-BE49-F238E27FC236}">
                    <a16:creationId xmlns:a16="http://schemas.microsoft.com/office/drawing/2014/main" xmlns="" id="{F65575ED-C79A-0B47-BD53-5FBC45E4962A}"/>
                  </a:ext>
                </a:extLst>
              </p:cNvPr>
              <p:cNvSpPr/>
              <p:nvPr/>
            </p:nvSpPr>
            <p:spPr>
              <a:xfrm>
                <a:off x="9260726" y="3123625"/>
                <a:ext cx="2383077" cy="825960"/>
              </a:xfrm>
              <a:prstGeom prst="ellipse">
                <a:avLst/>
              </a:prstGeom>
              <a:noFill/>
              <a:ln>
                <a:solidFill>
                  <a:schemeClr val="tx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66">
                <a:extLst>
                  <a:ext uri="{FF2B5EF4-FFF2-40B4-BE49-F238E27FC236}">
                    <a16:creationId xmlns:a16="http://schemas.microsoft.com/office/drawing/2014/main" xmlns="" id="{32356DF8-E04B-A345-9AC4-6F50478309A0}"/>
                  </a:ext>
                </a:extLst>
              </p:cNvPr>
              <p:cNvSpPr/>
              <p:nvPr/>
            </p:nvSpPr>
            <p:spPr>
              <a:xfrm>
                <a:off x="11300219" y="3438875"/>
                <a:ext cx="158324" cy="67528"/>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2" name="组 153">
                <a:extLst>
                  <a:ext uri="{FF2B5EF4-FFF2-40B4-BE49-F238E27FC236}">
                    <a16:creationId xmlns:a16="http://schemas.microsoft.com/office/drawing/2014/main" xmlns="" id="{20591185-E6BE-9841-AA98-5D3F7B00F78F}"/>
                  </a:ext>
                </a:extLst>
              </p:cNvPr>
              <p:cNvGrpSpPr/>
              <p:nvPr/>
            </p:nvGrpSpPr>
            <p:grpSpPr>
              <a:xfrm>
                <a:off x="10186904" y="3295107"/>
                <a:ext cx="573044" cy="335603"/>
                <a:chOff x="3753085" y="5750337"/>
                <a:chExt cx="936720" cy="548591"/>
              </a:xfrm>
            </p:grpSpPr>
            <p:pic>
              <p:nvPicPr>
                <p:cNvPr id="154" name="图片 70">
                  <a:extLst>
                    <a:ext uri="{FF2B5EF4-FFF2-40B4-BE49-F238E27FC236}">
                      <a16:creationId xmlns:a16="http://schemas.microsoft.com/office/drawing/2014/main" xmlns="" id="{EFC04495-CB2B-5444-9B8D-2563E6A00C60}"/>
                    </a:ext>
                  </a:extLst>
                </p:cNvPr>
                <p:cNvPicPr>
                  <a:picLocks noChangeAspect="1"/>
                </p:cNvPicPr>
                <p:nvPr/>
              </p:nvPicPr>
              <p:blipFill>
                <a:blip r:embed="rId11">
                  <a:duotone>
                    <a:schemeClr val="accent1">
                      <a:shade val="45000"/>
                      <a:satMod val="135000"/>
                    </a:schemeClr>
                    <a:prstClr val="white"/>
                  </a:duotone>
                </a:blip>
                <a:stretch>
                  <a:fillRect/>
                </a:stretch>
              </p:blipFill>
              <p:spPr>
                <a:xfrm>
                  <a:off x="3753085" y="5806853"/>
                  <a:ext cx="936720" cy="492075"/>
                </a:xfrm>
                <a:prstGeom prst="rect">
                  <a:avLst/>
                </a:prstGeom>
              </p:spPr>
            </p:pic>
            <p:pic>
              <p:nvPicPr>
                <p:cNvPr id="155" name="图片 71">
                  <a:extLst>
                    <a:ext uri="{FF2B5EF4-FFF2-40B4-BE49-F238E27FC236}">
                      <a16:creationId xmlns:a16="http://schemas.microsoft.com/office/drawing/2014/main" xmlns="" id="{259FF880-3708-2542-B628-50C23411AAFB}"/>
                    </a:ext>
                  </a:extLst>
                </p:cNvPr>
                <p:cNvPicPr>
                  <a:picLocks noChangeAspect="1"/>
                </p:cNvPicPr>
                <p:nvPr/>
              </p:nvPicPr>
              <p:blipFill>
                <a:blip r:embed="rId11">
                  <a:duotone>
                    <a:schemeClr val="accent1">
                      <a:shade val="45000"/>
                      <a:satMod val="135000"/>
                    </a:schemeClr>
                    <a:prstClr val="white"/>
                  </a:duotone>
                </a:blip>
                <a:stretch>
                  <a:fillRect/>
                </a:stretch>
              </p:blipFill>
              <p:spPr>
                <a:xfrm>
                  <a:off x="3753085" y="5750337"/>
                  <a:ext cx="936720" cy="492075"/>
                </a:xfrm>
                <a:prstGeom prst="rect">
                  <a:avLst/>
                </a:prstGeom>
              </p:spPr>
            </p:pic>
          </p:grpSp>
          <p:grpSp>
            <p:nvGrpSpPr>
              <p:cNvPr id="103" name="组 183">
                <a:extLst>
                  <a:ext uri="{FF2B5EF4-FFF2-40B4-BE49-F238E27FC236}">
                    <a16:creationId xmlns:a16="http://schemas.microsoft.com/office/drawing/2014/main" xmlns="" id="{FA2648F8-8477-574D-B1E6-04B016828100}"/>
                  </a:ext>
                </a:extLst>
              </p:cNvPr>
              <p:cNvGrpSpPr/>
              <p:nvPr/>
            </p:nvGrpSpPr>
            <p:grpSpPr>
              <a:xfrm>
                <a:off x="9586429" y="2810439"/>
                <a:ext cx="412646" cy="465356"/>
                <a:chOff x="8792603" y="2676371"/>
                <a:chExt cx="548294" cy="618331"/>
              </a:xfrm>
            </p:grpSpPr>
            <p:pic>
              <p:nvPicPr>
                <p:cNvPr id="152" name="图片 73">
                  <a:extLst>
                    <a:ext uri="{FF2B5EF4-FFF2-40B4-BE49-F238E27FC236}">
                      <a16:creationId xmlns:a16="http://schemas.microsoft.com/office/drawing/2014/main" xmlns="" id="{AAF5D22C-A3A8-1347-9CFC-CE618F0E2E0A}"/>
                    </a:ext>
                  </a:extLst>
                </p:cNvPr>
                <p:cNvPicPr>
                  <a:picLocks noChangeAspect="1"/>
                </p:cNvPicPr>
                <p:nvPr/>
              </p:nvPicPr>
              <p:blipFill>
                <a:blip r:embed="rId11">
                  <a:duotone>
                    <a:schemeClr val="accent1">
                      <a:shade val="45000"/>
                      <a:satMod val="135000"/>
                    </a:schemeClr>
                    <a:prstClr val="white"/>
                  </a:duotone>
                </a:blip>
                <a:stretch>
                  <a:fillRect/>
                </a:stretch>
              </p:blipFill>
              <p:spPr>
                <a:xfrm>
                  <a:off x="8792603" y="3006674"/>
                  <a:ext cx="548294" cy="288028"/>
                </a:xfrm>
                <a:prstGeom prst="rect">
                  <a:avLst/>
                </a:prstGeom>
              </p:spPr>
            </p:pic>
            <p:pic>
              <p:nvPicPr>
                <p:cNvPr id="153" name="图形 8" descr="无线路由器">
                  <a:extLst>
                    <a:ext uri="{FF2B5EF4-FFF2-40B4-BE49-F238E27FC236}">
                      <a16:creationId xmlns:a16="http://schemas.microsoft.com/office/drawing/2014/main" xmlns="" id="{B5B11BDB-7478-CD47-8FDC-6F02E16113A4}"/>
                    </a:ext>
                  </a:extLst>
                </p:cNvPr>
                <p:cNvPicPr>
                  <a:picLocks noChangeAspect="1"/>
                </p:cNvPicPr>
                <p:nvPr/>
              </p:nvPicPr>
              <p:blipFill>
                <a:blip r:embed="rId12" cstate="screen">
                  <a:duotone>
                    <a:schemeClr val="accent1">
                      <a:shade val="45000"/>
                      <a:satMod val="135000"/>
                    </a:schemeClr>
                    <a:prstClr val="white"/>
                  </a:duotone>
                </a:blip>
                <a:stretch>
                  <a:fillRect/>
                </a:stretch>
              </p:blipFill>
              <p:spPr>
                <a:xfrm>
                  <a:off x="8877775" y="2676371"/>
                  <a:ext cx="377950" cy="386565"/>
                </a:xfrm>
                <a:prstGeom prst="rect">
                  <a:avLst/>
                </a:prstGeom>
              </p:spPr>
            </p:pic>
          </p:grpSp>
          <p:grpSp>
            <p:nvGrpSpPr>
              <p:cNvPr id="104" name="组 181">
                <a:extLst>
                  <a:ext uri="{FF2B5EF4-FFF2-40B4-BE49-F238E27FC236}">
                    <a16:creationId xmlns:a16="http://schemas.microsoft.com/office/drawing/2014/main" xmlns="" id="{7BA8EEBD-0A65-C247-8C6E-A5DB8C944DEA}"/>
                  </a:ext>
                </a:extLst>
              </p:cNvPr>
              <p:cNvGrpSpPr/>
              <p:nvPr/>
            </p:nvGrpSpPr>
            <p:grpSpPr>
              <a:xfrm>
                <a:off x="10699641" y="3599005"/>
                <a:ext cx="412646" cy="419357"/>
                <a:chOff x="10291256" y="3675049"/>
                <a:chExt cx="548294" cy="557211"/>
              </a:xfrm>
            </p:grpSpPr>
            <p:pic>
              <p:nvPicPr>
                <p:cNvPr id="144" name="图片 77">
                  <a:extLst>
                    <a:ext uri="{FF2B5EF4-FFF2-40B4-BE49-F238E27FC236}">
                      <a16:creationId xmlns:a16="http://schemas.microsoft.com/office/drawing/2014/main" xmlns="" id="{408BDDEE-D0A8-A34E-A2B7-465C16DD70AA}"/>
                    </a:ext>
                  </a:extLst>
                </p:cNvPr>
                <p:cNvPicPr>
                  <a:picLocks noChangeAspect="1"/>
                </p:cNvPicPr>
                <p:nvPr/>
              </p:nvPicPr>
              <p:blipFill>
                <a:blip r:embed="rId11">
                  <a:duotone>
                    <a:schemeClr val="accent1">
                      <a:shade val="45000"/>
                      <a:satMod val="135000"/>
                    </a:schemeClr>
                    <a:prstClr val="white"/>
                  </a:duotone>
                </a:blip>
                <a:stretch>
                  <a:fillRect/>
                </a:stretch>
              </p:blipFill>
              <p:spPr>
                <a:xfrm>
                  <a:off x="10291256" y="3944232"/>
                  <a:ext cx="548294" cy="288028"/>
                </a:xfrm>
                <a:prstGeom prst="rect">
                  <a:avLst/>
                </a:prstGeom>
              </p:spPr>
            </p:pic>
            <p:grpSp>
              <p:nvGrpSpPr>
                <p:cNvPr id="145" name="组合 42">
                  <a:extLst>
                    <a:ext uri="{FF2B5EF4-FFF2-40B4-BE49-F238E27FC236}">
                      <a16:creationId xmlns:a16="http://schemas.microsoft.com/office/drawing/2014/main" xmlns="" id="{19FCFFEF-3126-B84C-A936-06E98B903D87}"/>
                    </a:ext>
                  </a:extLst>
                </p:cNvPr>
                <p:cNvGrpSpPr/>
                <p:nvPr/>
              </p:nvGrpSpPr>
              <p:grpSpPr>
                <a:xfrm>
                  <a:off x="10413507" y="3675049"/>
                  <a:ext cx="303792" cy="442410"/>
                  <a:chOff x="10969836" y="2112937"/>
                  <a:chExt cx="734985" cy="1046497"/>
                </a:xfrm>
              </p:grpSpPr>
              <p:sp>
                <p:nvSpPr>
                  <p:cNvPr id="146" name="椭圆 77">
                    <a:extLst>
                      <a:ext uri="{FF2B5EF4-FFF2-40B4-BE49-F238E27FC236}">
                        <a16:creationId xmlns:a16="http://schemas.microsoft.com/office/drawing/2014/main" xmlns="" id="{9EB28808-7453-884C-B9E0-AC88DE6785C7}"/>
                      </a:ext>
                    </a:extLst>
                  </p:cNvPr>
                  <p:cNvSpPr/>
                  <p:nvPr/>
                </p:nvSpPr>
                <p:spPr>
                  <a:xfrm>
                    <a:off x="11078341" y="2947191"/>
                    <a:ext cx="508961" cy="212243"/>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8" name="图形 26" descr="手表">
                    <a:extLst>
                      <a:ext uri="{FF2B5EF4-FFF2-40B4-BE49-F238E27FC236}">
                        <a16:creationId xmlns:a16="http://schemas.microsoft.com/office/drawing/2014/main" xmlns="" id="{3EC41C17-EE6C-744D-93C7-92EB801B634C}"/>
                      </a:ext>
                    </a:extLst>
                  </p:cNvPr>
                  <p:cNvPicPr>
                    <a:picLocks noChangeAspect="1"/>
                  </p:cNvPicPr>
                  <p:nvPr/>
                </p:nvPicPr>
                <p:blipFill>
                  <a:blip r:embed="rId13" cstate="screen">
                    <a:duotone>
                      <a:schemeClr val="accent1">
                        <a:shade val="45000"/>
                        <a:satMod val="135000"/>
                      </a:schemeClr>
                      <a:prstClr val="white"/>
                    </a:duotone>
                  </a:blip>
                  <a:stretch>
                    <a:fillRect/>
                  </a:stretch>
                </p:blipFill>
                <p:spPr>
                  <a:xfrm>
                    <a:off x="10969836" y="2112937"/>
                    <a:ext cx="734985" cy="734984"/>
                  </a:xfrm>
                  <a:prstGeom prst="rect">
                    <a:avLst/>
                  </a:prstGeom>
                </p:spPr>
              </p:pic>
            </p:grpSp>
          </p:grpSp>
          <p:grpSp>
            <p:nvGrpSpPr>
              <p:cNvPr id="105" name="组 185">
                <a:extLst>
                  <a:ext uri="{FF2B5EF4-FFF2-40B4-BE49-F238E27FC236}">
                    <a16:creationId xmlns:a16="http://schemas.microsoft.com/office/drawing/2014/main" xmlns="" id="{2F8600BA-1FF1-C24C-B5A2-C3DEAE02241D}"/>
                  </a:ext>
                </a:extLst>
              </p:cNvPr>
              <p:cNvGrpSpPr/>
              <p:nvPr/>
            </p:nvGrpSpPr>
            <p:grpSpPr>
              <a:xfrm>
                <a:off x="9897173" y="3605567"/>
                <a:ext cx="412646" cy="442179"/>
                <a:chOff x="8140956" y="3173478"/>
                <a:chExt cx="548294" cy="587535"/>
              </a:xfrm>
            </p:grpSpPr>
            <p:pic>
              <p:nvPicPr>
                <p:cNvPr id="141" name="图片 82">
                  <a:extLst>
                    <a:ext uri="{FF2B5EF4-FFF2-40B4-BE49-F238E27FC236}">
                      <a16:creationId xmlns:a16="http://schemas.microsoft.com/office/drawing/2014/main" xmlns="" id="{A13EC421-7E8E-AC4C-8034-55B9346BCB92}"/>
                    </a:ext>
                  </a:extLst>
                </p:cNvPr>
                <p:cNvPicPr>
                  <a:picLocks noChangeAspect="1"/>
                </p:cNvPicPr>
                <p:nvPr/>
              </p:nvPicPr>
              <p:blipFill>
                <a:blip r:embed="rId11">
                  <a:duotone>
                    <a:schemeClr val="accent1">
                      <a:shade val="45000"/>
                      <a:satMod val="135000"/>
                    </a:schemeClr>
                    <a:prstClr val="white"/>
                  </a:duotone>
                </a:blip>
                <a:stretch>
                  <a:fillRect/>
                </a:stretch>
              </p:blipFill>
              <p:spPr>
                <a:xfrm>
                  <a:off x="8140956" y="3472985"/>
                  <a:ext cx="548294" cy="288028"/>
                </a:xfrm>
                <a:prstGeom prst="rect">
                  <a:avLst/>
                </a:prstGeom>
              </p:spPr>
            </p:pic>
            <p:pic>
              <p:nvPicPr>
                <p:cNvPr id="142" name="图形 6" descr="智能手机">
                  <a:extLst>
                    <a:ext uri="{FF2B5EF4-FFF2-40B4-BE49-F238E27FC236}">
                      <a16:creationId xmlns:a16="http://schemas.microsoft.com/office/drawing/2014/main" xmlns="" id="{85FB3727-8205-9042-82CC-87FC279ABCCF}"/>
                    </a:ext>
                  </a:extLst>
                </p:cNvPr>
                <p:cNvPicPr>
                  <a:picLocks noChangeAspect="1"/>
                </p:cNvPicPr>
                <p:nvPr/>
              </p:nvPicPr>
              <p:blipFill>
                <a:blip r:embed="rId14" cstate="screen">
                  <a:duotone>
                    <a:schemeClr val="accent1">
                      <a:shade val="45000"/>
                      <a:satMod val="135000"/>
                    </a:schemeClr>
                    <a:prstClr val="white"/>
                  </a:duotone>
                </a:blip>
                <a:stretch>
                  <a:fillRect/>
                </a:stretch>
              </p:blipFill>
              <p:spPr>
                <a:xfrm>
                  <a:off x="8260218" y="3173478"/>
                  <a:ext cx="309771" cy="316833"/>
                </a:xfrm>
                <a:prstGeom prst="rect">
                  <a:avLst/>
                </a:prstGeom>
              </p:spPr>
            </p:pic>
          </p:grpSp>
          <p:grpSp>
            <p:nvGrpSpPr>
              <p:cNvPr id="106" name="组 184">
                <a:extLst>
                  <a:ext uri="{FF2B5EF4-FFF2-40B4-BE49-F238E27FC236}">
                    <a16:creationId xmlns:a16="http://schemas.microsoft.com/office/drawing/2014/main" xmlns="" id="{B5504BA8-DEAD-494F-86CD-6A2A27765433}"/>
                  </a:ext>
                </a:extLst>
              </p:cNvPr>
              <p:cNvGrpSpPr/>
              <p:nvPr/>
            </p:nvGrpSpPr>
            <p:grpSpPr>
              <a:xfrm>
                <a:off x="9460998" y="3278017"/>
                <a:ext cx="412646" cy="404355"/>
                <a:chOff x="8991239" y="3490116"/>
                <a:chExt cx="548294" cy="537277"/>
              </a:xfrm>
            </p:grpSpPr>
            <p:pic>
              <p:nvPicPr>
                <p:cNvPr id="133" name="图片 85">
                  <a:extLst>
                    <a:ext uri="{FF2B5EF4-FFF2-40B4-BE49-F238E27FC236}">
                      <a16:creationId xmlns:a16="http://schemas.microsoft.com/office/drawing/2014/main" xmlns="" id="{0B33EA23-E05E-5449-A198-90BA701D777A}"/>
                    </a:ext>
                  </a:extLst>
                </p:cNvPr>
                <p:cNvPicPr>
                  <a:picLocks noChangeAspect="1"/>
                </p:cNvPicPr>
                <p:nvPr/>
              </p:nvPicPr>
              <p:blipFill>
                <a:blip r:embed="rId11">
                  <a:duotone>
                    <a:schemeClr val="accent1">
                      <a:shade val="45000"/>
                      <a:satMod val="135000"/>
                    </a:schemeClr>
                    <a:prstClr val="white"/>
                  </a:duotone>
                </a:blip>
                <a:stretch>
                  <a:fillRect/>
                </a:stretch>
              </p:blipFill>
              <p:spPr>
                <a:xfrm>
                  <a:off x="8991239" y="3739365"/>
                  <a:ext cx="548294" cy="288028"/>
                </a:xfrm>
                <a:prstGeom prst="rect">
                  <a:avLst/>
                </a:prstGeom>
              </p:spPr>
            </p:pic>
            <p:pic>
              <p:nvPicPr>
                <p:cNvPr id="140" name="图形 20" descr="汽车">
                  <a:extLst>
                    <a:ext uri="{FF2B5EF4-FFF2-40B4-BE49-F238E27FC236}">
                      <a16:creationId xmlns:a16="http://schemas.microsoft.com/office/drawing/2014/main" xmlns="" id="{0BFB662C-BCFB-424F-9F81-0939D0AA9B1B}"/>
                    </a:ext>
                  </a:extLst>
                </p:cNvPr>
                <p:cNvPicPr>
                  <a:picLocks noChangeAspect="1"/>
                </p:cNvPicPr>
                <p:nvPr/>
              </p:nvPicPr>
              <p:blipFill>
                <a:blip r:embed="rId15" cstate="screen">
                  <a:duotone>
                    <a:schemeClr val="accent1">
                      <a:shade val="45000"/>
                      <a:satMod val="135000"/>
                    </a:schemeClr>
                    <a:prstClr val="white"/>
                  </a:duotone>
                </a:blip>
                <a:stretch>
                  <a:fillRect/>
                </a:stretch>
              </p:blipFill>
              <p:spPr>
                <a:xfrm>
                  <a:off x="9085134" y="3490116"/>
                  <a:ext cx="360504" cy="368721"/>
                </a:xfrm>
                <a:prstGeom prst="rect">
                  <a:avLst/>
                </a:prstGeom>
              </p:spPr>
            </p:pic>
          </p:grpSp>
          <p:grpSp>
            <p:nvGrpSpPr>
              <p:cNvPr id="107" name="组 182">
                <a:extLst>
                  <a:ext uri="{FF2B5EF4-FFF2-40B4-BE49-F238E27FC236}">
                    <a16:creationId xmlns:a16="http://schemas.microsoft.com/office/drawing/2014/main" xmlns="" id="{B8DAD2D5-71A2-5B48-856B-6CC491B105CF}"/>
                  </a:ext>
                </a:extLst>
              </p:cNvPr>
              <p:cNvGrpSpPr/>
              <p:nvPr/>
            </p:nvGrpSpPr>
            <p:grpSpPr>
              <a:xfrm>
                <a:off x="10469277" y="2788247"/>
                <a:ext cx="412646" cy="422420"/>
                <a:chOff x="9965666" y="2646885"/>
                <a:chExt cx="548294" cy="561280"/>
              </a:xfrm>
            </p:grpSpPr>
            <p:pic>
              <p:nvPicPr>
                <p:cNvPr id="117" name="图片 88">
                  <a:extLst>
                    <a:ext uri="{FF2B5EF4-FFF2-40B4-BE49-F238E27FC236}">
                      <a16:creationId xmlns:a16="http://schemas.microsoft.com/office/drawing/2014/main" xmlns="" id="{5EFB4268-D34E-0844-B5F1-8E32E2C0BE72}"/>
                    </a:ext>
                  </a:extLst>
                </p:cNvPr>
                <p:cNvPicPr>
                  <a:picLocks noChangeAspect="1"/>
                </p:cNvPicPr>
                <p:nvPr/>
              </p:nvPicPr>
              <p:blipFill>
                <a:blip r:embed="rId11">
                  <a:duotone>
                    <a:schemeClr val="accent1">
                      <a:shade val="45000"/>
                      <a:satMod val="135000"/>
                    </a:schemeClr>
                    <a:prstClr val="white"/>
                  </a:duotone>
                </a:blip>
                <a:stretch>
                  <a:fillRect/>
                </a:stretch>
              </p:blipFill>
              <p:spPr>
                <a:xfrm>
                  <a:off x="9965666" y="2920137"/>
                  <a:ext cx="548294" cy="288028"/>
                </a:xfrm>
                <a:prstGeom prst="rect">
                  <a:avLst/>
                </a:prstGeom>
              </p:spPr>
            </p:pic>
            <p:grpSp>
              <p:nvGrpSpPr>
                <p:cNvPr id="120" name="组合 96">
                  <a:extLst>
                    <a:ext uri="{FF2B5EF4-FFF2-40B4-BE49-F238E27FC236}">
                      <a16:creationId xmlns:a16="http://schemas.microsoft.com/office/drawing/2014/main" xmlns="" id="{44DFEE7D-BBDF-6D4C-ABF3-43C068A161E6}"/>
                    </a:ext>
                  </a:extLst>
                </p:cNvPr>
                <p:cNvGrpSpPr/>
                <p:nvPr/>
              </p:nvGrpSpPr>
              <p:grpSpPr>
                <a:xfrm>
                  <a:off x="10046386" y="2646885"/>
                  <a:ext cx="415760" cy="442230"/>
                  <a:chOff x="3231000" y="4360210"/>
                  <a:chExt cx="1005877" cy="1046072"/>
                </a:xfrm>
              </p:grpSpPr>
              <p:sp>
                <p:nvSpPr>
                  <p:cNvPr id="121" name="椭圆 91">
                    <a:extLst>
                      <a:ext uri="{FF2B5EF4-FFF2-40B4-BE49-F238E27FC236}">
                        <a16:creationId xmlns:a16="http://schemas.microsoft.com/office/drawing/2014/main" xmlns="" id="{943A43CC-0960-0F4C-B1DC-BFC1B1BD1A1E}"/>
                      </a:ext>
                    </a:extLst>
                  </p:cNvPr>
                  <p:cNvSpPr/>
                  <p:nvPr/>
                </p:nvSpPr>
                <p:spPr>
                  <a:xfrm>
                    <a:off x="3231000" y="5145083"/>
                    <a:ext cx="1005877" cy="261199"/>
                  </a:xfrm>
                  <a:prstGeom prst="ellipse">
                    <a:avLst/>
                  </a:prstGeom>
                  <a:solidFill>
                    <a:schemeClr val="tx1">
                      <a:lumMod val="95000"/>
                      <a:lumOff val="5000"/>
                      <a:alpha val="15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2" name="图形 88" descr="起重机">
                    <a:extLst>
                      <a:ext uri="{FF2B5EF4-FFF2-40B4-BE49-F238E27FC236}">
                        <a16:creationId xmlns:a16="http://schemas.microsoft.com/office/drawing/2014/main" xmlns="" id="{E78EC9A2-4A0D-5B46-A01D-76292852EFEA}"/>
                      </a:ext>
                    </a:extLst>
                  </p:cNvPr>
                  <p:cNvPicPr>
                    <a:picLocks noChangeAspect="1"/>
                  </p:cNvPicPr>
                  <p:nvPr/>
                </p:nvPicPr>
                <p:blipFill>
                  <a:blip r:embed="rId16" cstate="screen">
                    <a:duotone>
                      <a:schemeClr val="accent1">
                        <a:shade val="45000"/>
                        <a:satMod val="135000"/>
                      </a:schemeClr>
                      <a:prstClr val="white"/>
                    </a:duotone>
                  </a:blip>
                  <a:stretch>
                    <a:fillRect/>
                  </a:stretch>
                </p:blipFill>
                <p:spPr>
                  <a:xfrm>
                    <a:off x="3411526" y="4360210"/>
                    <a:ext cx="792864" cy="792865"/>
                  </a:xfrm>
                  <a:prstGeom prst="rect">
                    <a:avLst/>
                  </a:prstGeom>
                </p:spPr>
              </p:pic>
            </p:grpSp>
          </p:grpSp>
          <p:grpSp>
            <p:nvGrpSpPr>
              <p:cNvPr id="109" name="组 180">
                <a:extLst>
                  <a:ext uri="{FF2B5EF4-FFF2-40B4-BE49-F238E27FC236}">
                    <a16:creationId xmlns:a16="http://schemas.microsoft.com/office/drawing/2014/main" xmlns="" id="{FC37DD0C-F7A0-BE48-9A6C-88AB0EA5E5A3}"/>
                  </a:ext>
                </a:extLst>
              </p:cNvPr>
              <p:cNvGrpSpPr/>
              <p:nvPr/>
            </p:nvGrpSpPr>
            <p:grpSpPr>
              <a:xfrm>
                <a:off x="11043429" y="3194742"/>
                <a:ext cx="412646" cy="420921"/>
                <a:chOff x="10729317" y="3167441"/>
                <a:chExt cx="548294" cy="559289"/>
              </a:xfrm>
            </p:grpSpPr>
            <p:pic>
              <p:nvPicPr>
                <p:cNvPr id="111" name="图片 96">
                  <a:extLst>
                    <a:ext uri="{FF2B5EF4-FFF2-40B4-BE49-F238E27FC236}">
                      <a16:creationId xmlns:a16="http://schemas.microsoft.com/office/drawing/2014/main" xmlns="" id="{BDA2AC82-3625-3247-9935-556C26899119}"/>
                    </a:ext>
                  </a:extLst>
                </p:cNvPr>
                <p:cNvPicPr>
                  <a:picLocks noChangeAspect="1"/>
                </p:cNvPicPr>
                <p:nvPr/>
              </p:nvPicPr>
              <p:blipFill>
                <a:blip r:embed="rId11">
                  <a:duotone>
                    <a:schemeClr val="accent1">
                      <a:shade val="45000"/>
                      <a:satMod val="135000"/>
                    </a:schemeClr>
                    <a:prstClr val="white"/>
                  </a:duotone>
                </a:blip>
                <a:stretch>
                  <a:fillRect/>
                </a:stretch>
              </p:blipFill>
              <p:spPr>
                <a:xfrm>
                  <a:off x="10729317" y="3438702"/>
                  <a:ext cx="548294" cy="288028"/>
                </a:xfrm>
                <a:prstGeom prst="rect">
                  <a:avLst/>
                </a:prstGeom>
              </p:spPr>
            </p:pic>
            <p:pic>
              <p:nvPicPr>
                <p:cNvPr id="116" name="图形 24" descr="台灯">
                  <a:extLst>
                    <a:ext uri="{FF2B5EF4-FFF2-40B4-BE49-F238E27FC236}">
                      <a16:creationId xmlns:a16="http://schemas.microsoft.com/office/drawing/2014/main" xmlns="" id="{BB9BE1EA-0E43-DC4E-A6DF-70CC394644DD}"/>
                    </a:ext>
                  </a:extLst>
                </p:cNvPr>
                <p:cNvPicPr>
                  <a:picLocks noChangeAspect="1"/>
                </p:cNvPicPr>
                <p:nvPr/>
              </p:nvPicPr>
              <p:blipFill>
                <a:blip r:embed="rId17" cstate="screen">
                  <a:duotone>
                    <a:schemeClr val="accent1">
                      <a:shade val="45000"/>
                      <a:satMod val="135000"/>
                    </a:schemeClr>
                    <a:prstClr val="white"/>
                  </a:duotone>
                </a:blip>
                <a:stretch>
                  <a:fillRect/>
                </a:stretch>
              </p:blipFill>
              <p:spPr>
                <a:xfrm>
                  <a:off x="10836417" y="3167441"/>
                  <a:ext cx="334093" cy="341709"/>
                </a:xfrm>
                <a:prstGeom prst="rect">
                  <a:avLst/>
                </a:prstGeom>
              </p:spPr>
            </p:pic>
          </p:grpSp>
        </p:grpSp>
        <p:grpSp>
          <p:nvGrpSpPr>
            <p:cNvPr id="8" name="组合 7">
              <a:extLst>
                <a:ext uri="{FF2B5EF4-FFF2-40B4-BE49-F238E27FC236}">
                  <a16:creationId xmlns:a16="http://schemas.microsoft.com/office/drawing/2014/main" xmlns="" id="{8004D873-9A7C-8542-9CE9-61841DBB4091}"/>
                </a:ext>
              </a:extLst>
            </p:cNvPr>
            <p:cNvGrpSpPr/>
            <p:nvPr/>
          </p:nvGrpSpPr>
          <p:grpSpPr>
            <a:xfrm>
              <a:off x="923980" y="3123848"/>
              <a:ext cx="275572" cy="642723"/>
              <a:chOff x="689993" y="3080224"/>
              <a:chExt cx="319767" cy="642723"/>
            </a:xfrm>
          </p:grpSpPr>
          <p:sp>
            <p:nvSpPr>
              <p:cNvPr id="6" name="燕尾形 5">
                <a:extLst>
                  <a:ext uri="{FF2B5EF4-FFF2-40B4-BE49-F238E27FC236}">
                    <a16:creationId xmlns:a16="http://schemas.microsoft.com/office/drawing/2014/main" xmlns="" id="{54C2DA2C-D726-0548-A141-65B77B3F2FA6}"/>
                  </a:ext>
                </a:extLst>
              </p:cNvPr>
              <p:cNvSpPr/>
              <p:nvPr/>
            </p:nvSpPr>
            <p:spPr>
              <a:xfrm rot="5400000">
                <a:off x="732043" y="3038174"/>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6" name="燕尾形 125">
                <a:extLst>
                  <a:ext uri="{FF2B5EF4-FFF2-40B4-BE49-F238E27FC236}">
                    <a16:creationId xmlns:a16="http://schemas.microsoft.com/office/drawing/2014/main" xmlns="" id="{E96262EF-1116-8E47-A075-6D740C04ED78}"/>
                  </a:ext>
                </a:extLst>
              </p:cNvPr>
              <p:cNvSpPr/>
              <p:nvPr/>
            </p:nvSpPr>
            <p:spPr>
              <a:xfrm rot="5400000">
                <a:off x="732043" y="3241702"/>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7" name="燕尾形 126">
                <a:extLst>
                  <a:ext uri="{FF2B5EF4-FFF2-40B4-BE49-F238E27FC236}">
                    <a16:creationId xmlns:a16="http://schemas.microsoft.com/office/drawing/2014/main" xmlns="" id="{1C9AF257-AE2C-124E-A825-8D3EAC8E571C}"/>
                  </a:ext>
                </a:extLst>
              </p:cNvPr>
              <p:cNvSpPr/>
              <p:nvPr/>
            </p:nvSpPr>
            <p:spPr>
              <a:xfrm rot="5400000">
                <a:off x="732043" y="3445230"/>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28" name="组合 127">
              <a:extLst>
                <a:ext uri="{FF2B5EF4-FFF2-40B4-BE49-F238E27FC236}">
                  <a16:creationId xmlns:a16="http://schemas.microsoft.com/office/drawing/2014/main" xmlns="" id="{057E30A7-747F-A646-AC6E-AC480EFE05EE}"/>
                </a:ext>
              </a:extLst>
            </p:cNvPr>
            <p:cNvGrpSpPr/>
            <p:nvPr/>
          </p:nvGrpSpPr>
          <p:grpSpPr>
            <a:xfrm>
              <a:off x="923980" y="4713162"/>
              <a:ext cx="275572" cy="642723"/>
              <a:chOff x="689993" y="3080224"/>
              <a:chExt cx="319767" cy="642723"/>
            </a:xfrm>
          </p:grpSpPr>
          <p:sp>
            <p:nvSpPr>
              <p:cNvPr id="129" name="燕尾形 128">
                <a:extLst>
                  <a:ext uri="{FF2B5EF4-FFF2-40B4-BE49-F238E27FC236}">
                    <a16:creationId xmlns:a16="http://schemas.microsoft.com/office/drawing/2014/main" xmlns="" id="{7930C174-6682-6E46-8735-AACAD02B5875}"/>
                  </a:ext>
                </a:extLst>
              </p:cNvPr>
              <p:cNvSpPr/>
              <p:nvPr/>
            </p:nvSpPr>
            <p:spPr>
              <a:xfrm rot="5400000">
                <a:off x="732043" y="3038174"/>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0" name="燕尾形 129">
                <a:extLst>
                  <a:ext uri="{FF2B5EF4-FFF2-40B4-BE49-F238E27FC236}">
                    <a16:creationId xmlns:a16="http://schemas.microsoft.com/office/drawing/2014/main" xmlns="" id="{C24EB097-B710-504D-9CDC-0ECF3C77586C}"/>
                  </a:ext>
                </a:extLst>
              </p:cNvPr>
              <p:cNvSpPr/>
              <p:nvPr/>
            </p:nvSpPr>
            <p:spPr>
              <a:xfrm rot="5400000">
                <a:off x="732043" y="3241702"/>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1" name="燕尾形 130">
                <a:extLst>
                  <a:ext uri="{FF2B5EF4-FFF2-40B4-BE49-F238E27FC236}">
                    <a16:creationId xmlns:a16="http://schemas.microsoft.com/office/drawing/2014/main" xmlns="" id="{D0AA8715-0C1F-B640-BFBD-AC5D470F10BD}"/>
                  </a:ext>
                </a:extLst>
              </p:cNvPr>
              <p:cNvSpPr/>
              <p:nvPr/>
            </p:nvSpPr>
            <p:spPr>
              <a:xfrm rot="5400000">
                <a:off x="732043" y="3445230"/>
                <a:ext cx="235667" cy="319767"/>
              </a:xfrm>
              <a:prstGeom prst="chevron">
                <a:avLst>
                  <a:gd name="adj" fmla="val 54398"/>
                </a:avLst>
              </a:prstGeom>
              <a:gradFill>
                <a:gsLst>
                  <a:gs pos="0">
                    <a:srgbClr val="2FC8B9"/>
                  </a:gs>
                  <a:gs pos="99000">
                    <a:srgbClr val="2E97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grpSp>
        <p:nvGrpSpPr>
          <p:cNvPr id="11" name="组合 10">
            <a:extLst>
              <a:ext uri="{FF2B5EF4-FFF2-40B4-BE49-F238E27FC236}">
                <a16:creationId xmlns:a16="http://schemas.microsoft.com/office/drawing/2014/main" xmlns="" id="{56870BFB-4C8C-174C-BD21-8A405C170432}"/>
              </a:ext>
            </a:extLst>
          </p:cNvPr>
          <p:cNvGrpSpPr/>
          <p:nvPr/>
        </p:nvGrpSpPr>
        <p:grpSpPr>
          <a:xfrm>
            <a:off x="12403983" y="2249478"/>
            <a:ext cx="6694710" cy="4097831"/>
            <a:chOff x="5710706" y="2249478"/>
            <a:chExt cx="6694710" cy="4097831"/>
          </a:xfrm>
        </p:grpSpPr>
        <p:cxnSp>
          <p:nvCxnSpPr>
            <p:cNvPr id="156" name="Straight Connector 89">
              <a:extLst>
                <a:ext uri="{FF2B5EF4-FFF2-40B4-BE49-F238E27FC236}">
                  <a16:creationId xmlns:a16="http://schemas.microsoft.com/office/drawing/2014/main" xmlns="" id="{2F70FC69-65C2-5041-9320-CACA574FD9AC}"/>
                </a:ext>
              </a:extLst>
            </p:cNvPr>
            <p:cNvCxnSpPr/>
            <p:nvPr/>
          </p:nvCxnSpPr>
          <p:spPr>
            <a:xfrm>
              <a:off x="8247751" y="4304437"/>
              <a:ext cx="2098728"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88">
              <a:extLst>
                <a:ext uri="{FF2B5EF4-FFF2-40B4-BE49-F238E27FC236}">
                  <a16:creationId xmlns:a16="http://schemas.microsoft.com/office/drawing/2014/main" xmlns="" id="{16F3F97F-588B-9846-BB89-2326D8450380}"/>
                </a:ext>
              </a:extLst>
            </p:cNvPr>
            <p:cNvCxnSpPr/>
            <p:nvPr/>
          </p:nvCxnSpPr>
          <p:spPr>
            <a:xfrm>
              <a:off x="7893655" y="2796732"/>
              <a:ext cx="1798909" cy="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90">
              <a:extLst>
                <a:ext uri="{FF2B5EF4-FFF2-40B4-BE49-F238E27FC236}">
                  <a16:creationId xmlns:a16="http://schemas.microsoft.com/office/drawing/2014/main" xmlns="" id="{9D901AE7-711E-0242-BA3E-2B6A015A8145}"/>
                </a:ext>
              </a:extLst>
            </p:cNvPr>
            <p:cNvCxnSpPr/>
            <p:nvPr/>
          </p:nvCxnSpPr>
          <p:spPr>
            <a:xfrm>
              <a:off x="7896966" y="5878654"/>
              <a:ext cx="1771803"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59" name="Freeform 76">
              <a:extLst>
                <a:ext uri="{FF2B5EF4-FFF2-40B4-BE49-F238E27FC236}">
                  <a16:creationId xmlns:a16="http://schemas.microsoft.com/office/drawing/2014/main" xmlns="" id="{5ECDAFFC-6B09-4143-9EEE-F7F8B4EA0E01}"/>
                </a:ext>
              </a:extLst>
            </p:cNvPr>
            <p:cNvSpPr/>
            <p:nvPr/>
          </p:nvSpPr>
          <p:spPr>
            <a:xfrm rot="2561600">
              <a:off x="6674219" y="5042132"/>
              <a:ext cx="437099" cy="64437"/>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160" name="Freeform 82">
              <a:extLst>
                <a:ext uri="{FF2B5EF4-FFF2-40B4-BE49-F238E27FC236}">
                  <a16:creationId xmlns:a16="http://schemas.microsoft.com/office/drawing/2014/main" xmlns="" id="{E501E5AD-9BC4-2746-A2A0-57719723EF85}"/>
                </a:ext>
              </a:extLst>
            </p:cNvPr>
            <p:cNvSpPr/>
            <p:nvPr/>
          </p:nvSpPr>
          <p:spPr>
            <a:xfrm>
              <a:off x="6819748" y="4226031"/>
              <a:ext cx="485772" cy="64437"/>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161" name="Freeform 83">
              <a:extLst>
                <a:ext uri="{FF2B5EF4-FFF2-40B4-BE49-F238E27FC236}">
                  <a16:creationId xmlns:a16="http://schemas.microsoft.com/office/drawing/2014/main" xmlns="" id="{384A0F64-F4DB-CA48-9D09-E27CDA92DC29}"/>
                </a:ext>
              </a:extLst>
            </p:cNvPr>
            <p:cNvSpPr/>
            <p:nvPr/>
          </p:nvSpPr>
          <p:spPr>
            <a:xfrm rot="19038400">
              <a:off x="6688286" y="3466211"/>
              <a:ext cx="437078" cy="64437"/>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grpSp>
          <p:nvGrpSpPr>
            <p:cNvPr id="162" name="Group 2">
              <a:extLst>
                <a:ext uri="{FF2B5EF4-FFF2-40B4-BE49-F238E27FC236}">
                  <a16:creationId xmlns:a16="http://schemas.microsoft.com/office/drawing/2014/main" xmlns="" id="{1C989982-9189-9A45-B92B-FF78D83EC44A}"/>
                </a:ext>
              </a:extLst>
            </p:cNvPr>
            <p:cNvGrpSpPr/>
            <p:nvPr/>
          </p:nvGrpSpPr>
          <p:grpSpPr>
            <a:xfrm>
              <a:off x="5710706" y="3778043"/>
              <a:ext cx="944635" cy="960414"/>
              <a:chOff x="1437409" y="3099694"/>
              <a:chExt cx="1673480" cy="1701432"/>
            </a:xfrm>
          </p:grpSpPr>
          <p:sp>
            <p:nvSpPr>
              <p:cNvPr id="163" name="Oval 84">
                <a:extLst>
                  <a:ext uri="{FF2B5EF4-FFF2-40B4-BE49-F238E27FC236}">
                    <a16:creationId xmlns:a16="http://schemas.microsoft.com/office/drawing/2014/main" xmlns="" id="{234352AF-8C22-CD44-93A2-98142336E8F2}"/>
                  </a:ext>
                </a:extLst>
              </p:cNvPr>
              <p:cNvSpPr/>
              <p:nvPr/>
            </p:nvSpPr>
            <p:spPr>
              <a:xfrm>
                <a:off x="1437409" y="3099694"/>
                <a:ext cx="1673480" cy="1701432"/>
              </a:xfrm>
              <a:prstGeom prst="ellipse">
                <a:avLst/>
              </a:prstGeom>
              <a:solidFill>
                <a:schemeClr val="tx1">
                  <a:lumMod val="75000"/>
                  <a:lumOff val="25000"/>
                </a:schemeClr>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lstStyle/>
              <a:p>
                <a:endParaRPr lang="zh-CN" altLang="en-US">
                  <a:cs typeface="+mn-ea"/>
                  <a:sym typeface="+mn-lt"/>
                </a:endParaRPr>
              </a:p>
            </p:txBody>
          </p:sp>
          <p:grpSp>
            <p:nvGrpSpPr>
              <p:cNvPr id="164" name="Group 94">
                <a:extLst>
                  <a:ext uri="{FF2B5EF4-FFF2-40B4-BE49-F238E27FC236}">
                    <a16:creationId xmlns:a16="http://schemas.microsoft.com/office/drawing/2014/main" xmlns="" id="{26BC0E86-C5B9-E743-B275-D458417253D3}"/>
                  </a:ext>
                </a:extLst>
              </p:cNvPr>
              <p:cNvGrpSpPr/>
              <p:nvPr/>
            </p:nvGrpSpPr>
            <p:grpSpPr>
              <a:xfrm>
                <a:off x="1964760" y="3517179"/>
                <a:ext cx="609976" cy="902415"/>
                <a:chOff x="4075113" y="1909763"/>
                <a:chExt cx="247650" cy="360363"/>
              </a:xfrm>
              <a:solidFill>
                <a:schemeClr val="bg1"/>
              </a:solidFill>
            </p:grpSpPr>
            <p:sp>
              <p:nvSpPr>
                <p:cNvPr id="165" name="Freeform 78">
                  <a:extLst>
                    <a:ext uri="{FF2B5EF4-FFF2-40B4-BE49-F238E27FC236}">
                      <a16:creationId xmlns:a16="http://schemas.microsoft.com/office/drawing/2014/main" xmlns="" id="{DD5DCF22-23BC-6C45-991B-2AC8421CB508}"/>
                    </a:ext>
                  </a:extLst>
                </p:cNvPr>
                <p:cNvSpPr>
                  <a:spLocks noEditPoints="1"/>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6" name="Freeform 79">
                  <a:extLst>
                    <a:ext uri="{FF2B5EF4-FFF2-40B4-BE49-F238E27FC236}">
                      <a16:creationId xmlns:a16="http://schemas.microsoft.com/office/drawing/2014/main" xmlns="" id="{598CF786-5239-CF42-9233-E905F6F99B8D}"/>
                    </a:ext>
                  </a:extLst>
                </p:cNvPr>
                <p:cNvSpPr>
                  <a:spLocks noEditPoints="1"/>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sp>
          <p:nvSpPr>
            <p:cNvPr id="167" name="Freeform 86">
              <a:extLst>
                <a:ext uri="{FF2B5EF4-FFF2-40B4-BE49-F238E27FC236}">
                  <a16:creationId xmlns:a16="http://schemas.microsoft.com/office/drawing/2014/main" xmlns="" id="{04BF686C-222F-8C48-B572-00B492E5D153}"/>
                </a:ext>
              </a:extLst>
            </p:cNvPr>
            <p:cNvSpPr/>
            <p:nvPr/>
          </p:nvSpPr>
          <p:spPr>
            <a:xfrm>
              <a:off x="7401452" y="3850548"/>
              <a:ext cx="829824" cy="843685"/>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rgbClr val="1DB5C7"/>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square" lIns="119442" tIns="119442" rIns="119442" bIns="119442" numCol="1" spcCol="1270" anchor="ctr" anchorCtr="0">
              <a:noAutofit/>
            </a:bodyPr>
            <a:lstStyle/>
            <a:p>
              <a:pPr lvl="0" algn="ctr" defTabSz="622300">
                <a:lnSpc>
                  <a:spcPct val="90000"/>
                </a:lnSpc>
                <a:spcBef>
                  <a:spcPct val="0"/>
                </a:spcBef>
                <a:spcAft>
                  <a:spcPct val="35000"/>
                </a:spcAft>
              </a:pPr>
              <a:r>
                <a:rPr lang="en-US" altLang="zh-CN" sz="2000" b="1" dirty="0">
                  <a:cs typeface="+mn-ea"/>
                  <a:sym typeface="+mn-lt"/>
                </a:rPr>
                <a:t>5</a:t>
              </a:r>
              <a:r>
                <a:rPr lang="en-US" sz="2000" b="1" kern="1200" dirty="0">
                  <a:cs typeface="+mn-ea"/>
                  <a:sym typeface="+mn-lt"/>
                </a:rPr>
                <a:t>0%</a:t>
              </a:r>
            </a:p>
          </p:txBody>
        </p:sp>
        <p:sp>
          <p:nvSpPr>
            <p:cNvPr id="168" name="Oval 93">
              <a:extLst>
                <a:ext uri="{FF2B5EF4-FFF2-40B4-BE49-F238E27FC236}">
                  <a16:creationId xmlns:a16="http://schemas.microsoft.com/office/drawing/2014/main" xmlns="" id="{43707013-420C-B845-8A4E-F11B96CECDC4}"/>
                </a:ext>
              </a:extLst>
            </p:cNvPr>
            <p:cNvSpPr/>
            <p:nvPr/>
          </p:nvSpPr>
          <p:spPr>
            <a:xfrm>
              <a:off x="10431868" y="3874273"/>
              <a:ext cx="846193" cy="860326"/>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9" name="Freeform 37">
              <a:extLst>
                <a:ext uri="{FF2B5EF4-FFF2-40B4-BE49-F238E27FC236}">
                  <a16:creationId xmlns:a16="http://schemas.microsoft.com/office/drawing/2014/main" xmlns="" id="{B0CE74D6-5639-2042-B3DD-405668258EEF}"/>
                </a:ext>
              </a:extLst>
            </p:cNvPr>
            <p:cNvSpPr>
              <a:spLocks noEditPoints="1"/>
            </p:cNvSpPr>
            <p:nvPr/>
          </p:nvSpPr>
          <p:spPr bwMode="auto">
            <a:xfrm>
              <a:off x="10703323" y="4080092"/>
              <a:ext cx="303283" cy="448686"/>
            </a:xfrm>
            <a:custGeom>
              <a:avLst/>
              <a:gdLst/>
              <a:ahLst/>
              <a:cxnLst>
                <a:cxn ang="0">
                  <a:pos x="38" y="109"/>
                </a:cxn>
                <a:cxn ang="0">
                  <a:pos x="40" y="107"/>
                </a:cxn>
                <a:cxn ang="0">
                  <a:pos x="44" y="107"/>
                </a:cxn>
                <a:cxn ang="0">
                  <a:pos x="46" y="109"/>
                </a:cxn>
                <a:cxn ang="0">
                  <a:pos x="44" y="111"/>
                </a:cxn>
                <a:cxn ang="0">
                  <a:pos x="40" y="111"/>
                </a:cxn>
                <a:cxn ang="0">
                  <a:pos x="38" y="109"/>
                </a:cxn>
                <a:cxn ang="0">
                  <a:pos x="48" y="12"/>
                </a:cxn>
                <a:cxn ang="0">
                  <a:pos x="37" y="12"/>
                </a:cxn>
                <a:cxn ang="0">
                  <a:pos x="35" y="14"/>
                </a:cxn>
                <a:cxn ang="0">
                  <a:pos x="37" y="15"/>
                </a:cxn>
                <a:cxn ang="0">
                  <a:pos x="48" y="15"/>
                </a:cxn>
                <a:cxn ang="0">
                  <a:pos x="50" y="14"/>
                </a:cxn>
                <a:cxn ang="0">
                  <a:pos x="48" y="12"/>
                </a:cxn>
                <a:cxn ang="0">
                  <a:pos x="85" y="12"/>
                </a:cxn>
                <a:cxn ang="0">
                  <a:pos x="85" y="111"/>
                </a:cxn>
                <a:cxn ang="0">
                  <a:pos x="73" y="123"/>
                </a:cxn>
                <a:cxn ang="0">
                  <a:pos x="12" y="123"/>
                </a:cxn>
                <a:cxn ang="0">
                  <a:pos x="0" y="111"/>
                </a:cxn>
                <a:cxn ang="0">
                  <a:pos x="0" y="12"/>
                </a:cxn>
                <a:cxn ang="0">
                  <a:pos x="12" y="0"/>
                </a:cxn>
                <a:cxn ang="0">
                  <a:pos x="73" y="0"/>
                </a:cxn>
                <a:cxn ang="0">
                  <a:pos x="85" y="12"/>
                </a:cxn>
                <a:cxn ang="0">
                  <a:pos x="77" y="104"/>
                </a:cxn>
                <a:cxn ang="0">
                  <a:pos x="8" y="104"/>
                </a:cxn>
                <a:cxn ang="0">
                  <a:pos x="8" y="111"/>
                </a:cxn>
                <a:cxn ang="0">
                  <a:pos x="12" y="115"/>
                </a:cxn>
                <a:cxn ang="0">
                  <a:pos x="73" y="115"/>
                </a:cxn>
                <a:cxn ang="0">
                  <a:pos x="77" y="111"/>
                </a:cxn>
                <a:cxn ang="0">
                  <a:pos x="77" y="104"/>
                </a:cxn>
                <a:cxn ang="0">
                  <a:pos x="77" y="23"/>
                </a:cxn>
                <a:cxn ang="0">
                  <a:pos x="8" y="23"/>
                </a:cxn>
                <a:cxn ang="0">
                  <a:pos x="8" y="100"/>
                </a:cxn>
                <a:cxn ang="0">
                  <a:pos x="77" y="100"/>
                </a:cxn>
                <a:cxn ang="0">
                  <a:pos x="77" y="23"/>
                </a:cxn>
                <a:cxn ang="0">
                  <a:pos x="77" y="12"/>
                </a:cxn>
                <a:cxn ang="0">
                  <a:pos x="73" y="8"/>
                </a:cxn>
                <a:cxn ang="0">
                  <a:pos x="12" y="8"/>
                </a:cxn>
                <a:cxn ang="0">
                  <a:pos x="8" y="12"/>
                </a:cxn>
                <a:cxn ang="0">
                  <a:pos x="8" y="19"/>
                </a:cxn>
                <a:cxn ang="0">
                  <a:pos x="77" y="19"/>
                </a:cxn>
                <a:cxn ang="0">
                  <a:pos x="77" y="12"/>
                </a:cxn>
                <a:cxn ang="0">
                  <a:pos x="77" y="12"/>
                </a:cxn>
                <a:cxn ang="0">
                  <a:pos x="77" y="12"/>
                </a:cxn>
              </a:cxnLst>
              <a:rect l="0" t="0" r="r" b="b"/>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0" name="Freeform 85">
              <a:extLst>
                <a:ext uri="{FF2B5EF4-FFF2-40B4-BE49-F238E27FC236}">
                  <a16:creationId xmlns:a16="http://schemas.microsoft.com/office/drawing/2014/main" xmlns="" id="{FB2A59C4-AAED-5D4C-9B03-3A89F16711A4}"/>
                </a:ext>
              </a:extLst>
            </p:cNvPr>
            <p:cNvSpPr/>
            <p:nvPr/>
          </p:nvSpPr>
          <p:spPr>
            <a:xfrm>
              <a:off x="7069354" y="2421505"/>
              <a:ext cx="829824" cy="843777"/>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rgbClr val="1BAAD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square" lIns="119442" tIns="119454" rIns="119442" bIns="119454" numCol="1" spcCol="1270" anchor="ctr" anchorCtr="0">
              <a:noAutofit/>
            </a:bodyPr>
            <a:lstStyle/>
            <a:p>
              <a:pPr lvl="0" algn="ctr" defTabSz="622300">
                <a:lnSpc>
                  <a:spcPct val="90000"/>
                </a:lnSpc>
                <a:spcBef>
                  <a:spcPct val="0"/>
                </a:spcBef>
                <a:spcAft>
                  <a:spcPct val="35000"/>
                </a:spcAft>
              </a:pPr>
              <a:r>
                <a:rPr lang="en-US" altLang="zh-CN" sz="2000" b="1" dirty="0">
                  <a:cs typeface="+mn-ea"/>
                  <a:sym typeface="+mn-lt"/>
                </a:rPr>
                <a:t>30</a:t>
              </a:r>
              <a:r>
                <a:rPr lang="en-US" sz="2000" b="1" kern="1200" dirty="0">
                  <a:cs typeface="+mn-ea"/>
                  <a:sym typeface="+mn-lt"/>
                </a:rPr>
                <a:t>%</a:t>
              </a:r>
            </a:p>
          </p:txBody>
        </p:sp>
        <p:sp>
          <p:nvSpPr>
            <p:cNvPr id="171" name="Oval 92">
              <a:extLst>
                <a:ext uri="{FF2B5EF4-FFF2-40B4-BE49-F238E27FC236}">
                  <a16:creationId xmlns:a16="http://schemas.microsoft.com/office/drawing/2014/main" xmlns="" id="{88D9A7E1-43A0-0B43-AAF6-53EEBC61C1FC}"/>
                </a:ext>
              </a:extLst>
            </p:cNvPr>
            <p:cNvSpPr/>
            <p:nvPr/>
          </p:nvSpPr>
          <p:spPr>
            <a:xfrm>
              <a:off x="9712037" y="2366569"/>
              <a:ext cx="846193" cy="860326"/>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2" name="Freeform 53">
              <a:extLst>
                <a:ext uri="{FF2B5EF4-FFF2-40B4-BE49-F238E27FC236}">
                  <a16:creationId xmlns:a16="http://schemas.microsoft.com/office/drawing/2014/main" xmlns="" id="{38281C75-36B8-3C44-B02B-DE337745E66E}"/>
                </a:ext>
              </a:extLst>
            </p:cNvPr>
            <p:cNvSpPr>
              <a:spLocks noEditPoints="1"/>
            </p:cNvSpPr>
            <p:nvPr/>
          </p:nvSpPr>
          <p:spPr bwMode="auto">
            <a:xfrm>
              <a:off x="9943637" y="2572388"/>
              <a:ext cx="382993" cy="448686"/>
            </a:xfrm>
            <a:custGeom>
              <a:avLst/>
              <a:gdLst/>
              <a:ahLst/>
              <a:cxnLst>
                <a:cxn ang="0">
                  <a:pos x="53" y="0"/>
                </a:cxn>
                <a:cxn ang="0">
                  <a:pos x="0" y="25"/>
                </a:cxn>
                <a:cxn ang="0">
                  <a:pos x="0" y="98"/>
                </a:cxn>
                <a:cxn ang="0">
                  <a:pos x="53" y="123"/>
                </a:cxn>
                <a:cxn ang="0">
                  <a:pos x="107" y="98"/>
                </a:cxn>
                <a:cxn ang="0">
                  <a:pos x="107" y="25"/>
                </a:cxn>
                <a:cxn ang="0">
                  <a:pos x="53" y="0"/>
                </a:cxn>
                <a:cxn ang="0">
                  <a:pos x="99" y="98"/>
                </a:cxn>
                <a:cxn ang="0">
                  <a:pos x="53" y="115"/>
                </a:cxn>
                <a:cxn ang="0">
                  <a:pos x="7" y="98"/>
                </a:cxn>
                <a:cxn ang="0">
                  <a:pos x="7" y="83"/>
                </a:cxn>
                <a:cxn ang="0">
                  <a:pos x="53" y="96"/>
                </a:cxn>
                <a:cxn ang="0">
                  <a:pos x="99" y="83"/>
                </a:cxn>
                <a:cxn ang="0">
                  <a:pos x="99" y="98"/>
                </a:cxn>
                <a:cxn ang="0">
                  <a:pos x="99" y="75"/>
                </a:cxn>
                <a:cxn ang="0">
                  <a:pos x="99" y="75"/>
                </a:cxn>
                <a:cxn ang="0">
                  <a:pos x="99" y="75"/>
                </a:cxn>
                <a:cxn ang="0">
                  <a:pos x="53" y="92"/>
                </a:cxn>
                <a:cxn ang="0">
                  <a:pos x="7" y="75"/>
                </a:cxn>
                <a:cxn ang="0">
                  <a:pos x="7" y="75"/>
                </a:cxn>
                <a:cxn ang="0">
                  <a:pos x="7" y="60"/>
                </a:cxn>
                <a:cxn ang="0">
                  <a:pos x="53" y="73"/>
                </a:cxn>
                <a:cxn ang="0">
                  <a:pos x="99" y="60"/>
                </a:cxn>
                <a:cxn ang="0">
                  <a:pos x="99" y="75"/>
                </a:cxn>
                <a:cxn ang="0">
                  <a:pos x="99" y="52"/>
                </a:cxn>
                <a:cxn ang="0">
                  <a:pos x="99" y="52"/>
                </a:cxn>
                <a:cxn ang="0">
                  <a:pos x="99" y="52"/>
                </a:cxn>
                <a:cxn ang="0">
                  <a:pos x="53" y="69"/>
                </a:cxn>
                <a:cxn ang="0">
                  <a:pos x="7" y="52"/>
                </a:cxn>
                <a:cxn ang="0">
                  <a:pos x="7" y="52"/>
                </a:cxn>
                <a:cxn ang="0">
                  <a:pos x="7" y="39"/>
                </a:cxn>
                <a:cxn ang="0">
                  <a:pos x="53" y="50"/>
                </a:cxn>
                <a:cxn ang="0">
                  <a:pos x="99" y="39"/>
                </a:cxn>
                <a:cxn ang="0">
                  <a:pos x="99" y="52"/>
                </a:cxn>
                <a:cxn ang="0">
                  <a:pos x="53" y="42"/>
                </a:cxn>
                <a:cxn ang="0">
                  <a:pos x="7" y="25"/>
                </a:cxn>
                <a:cxn ang="0">
                  <a:pos x="53" y="8"/>
                </a:cxn>
                <a:cxn ang="0">
                  <a:pos x="99" y="25"/>
                </a:cxn>
                <a:cxn ang="0">
                  <a:pos x="53" y="42"/>
                </a:cxn>
                <a:cxn ang="0">
                  <a:pos x="53" y="42"/>
                </a:cxn>
                <a:cxn ang="0">
                  <a:pos x="53" y="42"/>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3" name="Freeform 87">
              <a:extLst>
                <a:ext uri="{FF2B5EF4-FFF2-40B4-BE49-F238E27FC236}">
                  <a16:creationId xmlns:a16="http://schemas.microsoft.com/office/drawing/2014/main" xmlns="" id="{7067DD3F-17DD-8448-83AA-916E7FC86468}"/>
                </a:ext>
              </a:extLst>
            </p:cNvPr>
            <p:cNvSpPr/>
            <p:nvPr/>
          </p:nvSpPr>
          <p:spPr>
            <a:xfrm>
              <a:off x="7069354" y="5349736"/>
              <a:ext cx="829824" cy="843685"/>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rgbClr val="1DB9A4"/>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square" lIns="119442" tIns="119442" rIns="119442" bIns="119442" numCol="1" spcCol="1270" anchor="ctr" anchorCtr="0">
              <a:noAutofit/>
            </a:bodyPr>
            <a:lstStyle/>
            <a:p>
              <a:pPr lvl="0" algn="ctr" defTabSz="622300">
                <a:lnSpc>
                  <a:spcPct val="90000"/>
                </a:lnSpc>
                <a:spcBef>
                  <a:spcPct val="0"/>
                </a:spcBef>
                <a:spcAft>
                  <a:spcPct val="35000"/>
                </a:spcAft>
              </a:pPr>
              <a:r>
                <a:rPr lang="en-US" altLang="zh-CN" sz="2000" b="1" dirty="0">
                  <a:cs typeface="+mn-ea"/>
                  <a:sym typeface="+mn-lt"/>
                </a:rPr>
                <a:t>2</a:t>
              </a:r>
              <a:r>
                <a:rPr lang="en-US" sz="2000" b="1" kern="1200" dirty="0">
                  <a:cs typeface="+mn-ea"/>
                  <a:sym typeface="+mn-lt"/>
                </a:rPr>
                <a:t>0%</a:t>
              </a:r>
            </a:p>
          </p:txBody>
        </p:sp>
        <p:sp>
          <p:nvSpPr>
            <p:cNvPr id="174" name="Oval 91">
              <a:extLst>
                <a:ext uri="{FF2B5EF4-FFF2-40B4-BE49-F238E27FC236}">
                  <a16:creationId xmlns:a16="http://schemas.microsoft.com/office/drawing/2014/main" xmlns="" id="{3256DD26-0205-7748-863A-8F8AD0F8F3D7}"/>
                </a:ext>
              </a:extLst>
            </p:cNvPr>
            <p:cNvSpPr/>
            <p:nvPr/>
          </p:nvSpPr>
          <p:spPr>
            <a:xfrm>
              <a:off x="9712037" y="5448490"/>
              <a:ext cx="846193" cy="860326"/>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5" name="Freeform 131">
              <a:extLst>
                <a:ext uri="{FF2B5EF4-FFF2-40B4-BE49-F238E27FC236}">
                  <a16:creationId xmlns:a16="http://schemas.microsoft.com/office/drawing/2014/main" xmlns="" id="{60F52CFC-906C-5F42-9225-0F89D018556C}"/>
                </a:ext>
              </a:extLst>
            </p:cNvPr>
            <p:cNvSpPr>
              <a:spLocks noEditPoints="1"/>
            </p:cNvSpPr>
            <p:nvPr/>
          </p:nvSpPr>
          <p:spPr bwMode="auto">
            <a:xfrm>
              <a:off x="9914476" y="5668146"/>
              <a:ext cx="441315" cy="421015"/>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6" name="文本框 136">
              <a:extLst>
                <a:ext uri="{FF2B5EF4-FFF2-40B4-BE49-F238E27FC236}">
                  <a16:creationId xmlns:a16="http://schemas.microsoft.com/office/drawing/2014/main" xmlns="" id="{3C3C506F-F550-A942-9452-3D57434A8A58}"/>
                </a:ext>
              </a:extLst>
            </p:cNvPr>
            <p:cNvSpPr txBox="1"/>
            <p:nvPr/>
          </p:nvSpPr>
          <p:spPr>
            <a:xfrm rot="19029813">
              <a:off x="6191523" y="3189534"/>
              <a:ext cx="936185" cy="338554"/>
            </a:xfrm>
            <a:prstGeom prst="rect">
              <a:avLst/>
            </a:prstGeom>
            <a:noFill/>
          </p:spPr>
          <p:txBody>
            <a:bodyPr wrap="square" rtlCol="0">
              <a:spAutoFit/>
            </a:bodyPr>
            <a:lstStyle/>
            <a:p>
              <a:pPr algn="ct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集成商</a:t>
              </a:r>
            </a:p>
          </p:txBody>
        </p:sp>
        <p:sp>
          <p:nvSpPr>
            <p:cNvPr id="177" name="文本框 176">
              <a:extLst>
                <a:ext uri="{FF2B5EF4-FFF2-40B4-BE49-F238E27FC236}">
                  <a16:creationId xmlns:a16="http://schemas.microsoft.com/office/drawing/2014/main" xmlns="" id="{FBC0CE2B-C621-2C47-82E6-05C03AADB606}"/>
                </a:ext>
              </a:extLst>
            </p:cNvPr>
            <p:cNvSpPr txBox="1"/>
            <p:nvPr/>
          </p:nvSpPr>
          <p:spPr>
            <a:xfrm>
              <a:off x="6594541" y="3906717"/>
              <a:ext cx="936185" cy="338554"/>
            </a:xfrm>
            <a:prstGeom prst="rect">
              <a:avLst/>
            </a:prstGeom>
            <a:noFill/>
          </p:spPr>
          <p:txBody>
            <a:bodyPr wrap="square" rtlCol="0">
              <a:spAutoFit/>
            </a:bodyPr>
            <a:lstStyle/>
            <a:p>
              <a:pPr algn="ct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直销</a:t>
              </a:r>
            </a:p>
          </p:txBody>
        </p:sp>
        <p:sp>
          <p:nvSpPr>
            <p:cNvPr id="178" name="文本框 136">
              <a:extLst>
                <a:ext uri="{FF2B5EF4-FFF2-40B4-BE49-F238E27FC236}">
                  <a16:creationId xmlns:a16="http://schemas.microsoft.com/office/drawing/2014/main" xmlns="" id="{66C69330-F2ED-774D-B5AD-1044ED6F27DF}"/>
                </a:ext>
              </a:extLst>
            </p:cNvPr>
            <p:cNvSpPr txBox="1"/>
            <p:nvPr/>
          </p:nvSpPr>
          <p:spPr>
            <a:xfrm rot="2673710">
              <a:off x="6212840" y="5000905"/>
              <a:ext cx="936185" cy="338554"/>
            </a:xfrm>
            <a:prstGeom prst="rect">
              <a:avLst/>
            </a:prstGeom>
            <a:noFill/>
          </p:spPr>
          <p:txBody>
            <a:bodyPr wrap="square" rtlCol="0">
              <a:spAutoFit/>
            </a:bodyPr>
            <a:lstStyle/>
            <a:p>
              <a:pPr algn="ctr"/>
              <a:r>
                <a:rPr lang="zh-CN" altLang="en-US" sz="1600" b="1"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代销</a:t>
              </a:r>
            </a:p>
          </p:txBody>
        </p:sp>
        <p:sp>
          <p:nvSpPr>
            <p:cNvPr id="179" name="文本框 136">
              <a:extLst>
                <a:ext uri="{FF2B5EF4-FFF2-40B4-BE49-F238E27FC236}">
                  <a16:creationId xmlns:a16="http://schemas.microsoft.com/office/drawing/2014/main" xmlns="" id="{B56924E4-42C0-6F45-AC52-00C83FEA9118}"/>
                </a:ext>
              </a:extLst>
            </p:cNvPr>
            <p:cNvSpPr txBox="1"/>
            <p:nvPr/>
          </p:nvSpPr>
          <p:spPr>
            <a:xfrm>
              <a:off x="7956081" y="2249478"/>
              <a:ext cx="1524356" cy="523220"/>
            </a:xfrm>
            <a:prstGeom prst="rect">
              <a:avLst/>
            </a:prstGeom>
            <a:noFill/>
          </p:spPr>
          <p:txBody>
            <a:bodyPr wrap="square" rtlCol="0">
              <a:spAutoFit/>
            </a:bodyPr>
            <a:lstStyle/>
            <a:p>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云平台提供商合作，进入</a:t>
              </a:r>
              <a:r>
                <a:rPr lang="zh-CN" altLang="en-US" sz="1600" b="1" dirty="0">
                  <a:gradFill>
                    <a:gsLst>
                      <a:gs pos="0">
                        <a:srgbClr val="00A8D2"/>
                      </a:gs>
                      <a:gs pos="100000">
                        <a:srgbClr val="1EBAA3"/>
                      </a:gs>
                    </a:gsLst>
                    <a:lin ang="21594000" scaled="0"/>
                  </a:gradFill>
                  <a:latin typeface="Microsoft YaHei" charset="-122"/>
                  <a:ea typeface="Microsoft YaHei" charset="-122"/>
                  <a:cs typeface="Microsoft YaHei" charset="-122"/>
                </a:rPr>
                <a:t>银行</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行业</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80" name="文本框 136">
              <a:extLst>
                <a:ext uri="{FF2B5EF4-FFF2-40B4-BE49-F238E27FC236}">
                  <a16:creationId xmlns:a16="http://schemas.microsoft.com/office/drawing/2014/main" xmlns="" id="{01AB9653-50A6-A04C-B64F-C74A88BE72CA}"/>
                </a:ext>
              </a:extLst>
            </p:cNvPr>
            <p:cNvSpPr txBox="1"/>
            <p:nvPr/>
          </p:nvSpPr>
          <p:spPr>
            <a:xfrm>
              <a:off x="8199062" y="3727433"/>
              <a:ext cx="1961351" cy="523220"/>
            </a:xfrm>
            <a:prstGeom prst="rect">
              <a:avLst/>
            </a:prstGeom>
            <a:noFill/>
          </p:spPr>
          <p:txBody>
            <a:bodyPr wrap="square" rtlCol="0">
              <a:spAutoFit/>
            </a:bodyPr>
            <a:lstStyle/>
            <a:p>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终端客户销售，提供安全解决方案，专注</a:t>
              </a:r>
              <a:r>
                <a:rPr lang="zh-CN" altLang="en-US" sz="1600" b="1" dirty="0">
                  <a:gradFill>
                    <a:gsLst>
                      <a:gs pos="0">
                        <a:srgbClr val="00A8D2"/>
                      </a:gs>
                      <a:gs pos="100000">
                        <a:srgbClr val="1EBAA3"/>
                      </a:gs>
                    </a:gsLst>
                    <a:lin ang="21594000" scaled="0"/>
                  </a:gradFill>
                  <a:latin typeface="Microsoft YaHei" charset="-122"/>
                  <a:ea typeface="Microsoft YaHei" charset="-122"/>
                  <a:cs typeface="Microsoft YaHei" charset="-122"/>
                </a:rPr>
                <a:t>证券</a:t>
              </a: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行业</a:t>
              </a:r>
              <a:endParaRPr lang="en-US" altLang="zh-CN"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81" name="文本框 136">
              <a:extLst>
                <a:ext uri="{FF2B5EF4-FFF2-40B4-BE49-F238E27FC236}">
                  <a16:creationId xmlns:a16="http://schemas.microsoft.com/office/drawing/2014/main" xmlns="" id="{7E809FAB-738E-014E-9B41-019B3EB9DF72}"/>
                </a:ext>
              </a:extLst>
            </p:cNvPr>
            <p:cNvSpPr txBox="1"/>
            <p:nvPr/>
          </p:nvSpPr>
          <p:spPr>
            <a:xfrm>
              <a:off x="7849743" y="5274003"/>
              <a:ext cx="1819026" cy="523220"/>
            </a:xfrm>
            <a:prstGeom prst="rect">
              <a:avLst/>
            </a:prstGeom>
            <a:noFill/>
          </p:spPr>
          <p:txBody>
            <a:bodyPr wrap="square" rtlCol="0">
              <a:spAutoFit/>
            </a:bodyPr>
            <a:lstStyle/>
            <a:p>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借助销售渠道获取市场份额，专注</a:t>
              </a:r>
              <a:r>
                <a:rPr lang="zh-CN" altLang="en-US" sz="1600" b="1" dirty="0">
                  <a:gradFill>
                    <a:gsLst>
                      <a:gs pos="0">
                        <a:srgbClr val="00A8D2"/>
                      </a:gs>
                      <a:gs pos="100000">
                        <a:srgbClr val="1EBAA3"/>
                      </a:gs>
                    </a:gsLst>
                    <a:lin ang="21594000" scaled="0"/>
                  </a:gradFill>
                  <a:latin typeface="Microsoft YaHei" charset="-122"/>
                  <a:ea typeface="Microsoft YaHei" charset="-122"/>
                  <a:cs typeface="Microsoft YaHei" charset="-122"/>
                </a:rPr>
                <a:t>政务</a:t>
              </a:r>
              <a:endParaRPr lang="en-US" altLang="zh-CN" sz="1600" b="1" dirty="0">
                <a:gradFill>
                  <a:gsLst>
                    <a:gs pos="0">
                      <a:srgbClr val="00A8D2"/>
                    </a:gs>
                    <a:gs pos="100000">
                      <a:srgbClr val="1EBAA3"/>
                    </a:gs>
                  </a:gsLst>
                  <a:lin ang="21594000" scaled="0"/>
                </a:gradFill>
                <a:latin typeface="Microsoft YaHei" charset="-122"/>
                <a:ea typeface="Microsoft YaHei" charset="-122"/>
                <a:cs typeface="Microsoft YaHei" charset="-122"/>
              </a:endParaRPr>
            </a:p>
          </p:txBody>
        </p:sp>
        <p:sp>
          <p:nvSpPr>
            <p:cNvPr id="182" name="文本框 136">
              <a:extLst>
                <a:ext uri="{FF2B5EF4-FFF2-40B4-BE49-F238E27FC236}">
                  <a16:creationId xmlns:a16="http://schemas.microsoft.com/office/drawing/2014/main" xmlns="" id="{9181C9B2-C9AF-3746-9A98-CA81E7D2CD08}"/>
                </a:ext>
              </a:extLst>
            </p:cNvPr>
            <p:cNvSpPr txBox="1"/>
            <p:nvPr/>
          </p:nvSpPr>
          <p:spPr>
            <a:xfrm>
              <a:off x="10601498" y="5824089"/>
              <a:ext cx="1649276" cy="523220"/>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山东、福建均有强意向的合作伙伴</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83" name="文本框 136">
              <a:extLst>
                <a:ext uri="{FF2B5EF4-FFF2-40B4-BE49-F238E27FC236}">
                  <a16:creationId xmlns:a16="http://schemas.microsoft.com/office/drawing/2014/main" xmlns="" id="{F67EFF8D-97CE-3D4D-A996-707F063B58CC}"/>
                </a:ext>
              </a:extLst>
            </p:cNvPr>
            <p:cNvSpPr txBox="1"/>
            <p:nvPr/>
          </p:nvSpPr>
          <p:spPr>
            <a:xfrm>
              <a:off x="10577703" y="2446591"/>
              <a:ext cx="1827713" cy="738664"/>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已与知名云平台提供商建立战略合作，进入</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10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家以上银行</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84" name="文本框 136">
              <a:extLst>
                <a:ext uri="{FF2B5EF4-FFF2-40B4-BE49-F238E27FC236}">
                  <a16:creationId xmlns:a16="http://schemas.microsoft.com/office/drawing/2014/main" xmlns="" id="{CA1A39D1-E5B0-CA4C-8627-7C7F0A3E54BA}"/>
                </a:ext>
              </a:extLst>
            </p:cNvPr>
            <p:cNvSpPr txBox="1"/>
            <p:nvPr/>
          </p:nvSpPr>
          <p:spPr>
            <a:xfrm>
              <a:off x="10611766" y="4797479"/>
              <a:ext cx="1639008" cy="523220"/>
            </a:xfrm>
            <a:prstGeom prst="rect">
              <a:avLst/>
            </a:prstGeom>
            <a:noFill/>
          </p:spPr>
          <p:txBody>
            <a:bodyPr wrap="square" rtlCol="0">
              <a:spAutoFit/>
            </a:bodyPr>
            <a:lstStyle/>
            <a:p>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在知名证券公司落单（</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150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万</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grpSp>
      <p:grpSp>
        <p:nvGrpSpPr>
          <p:cNvPr id="29" name="组合 28">
            <a:extLst>
              <a:ext uri="{FF2B5EF4-FFF2-40B4-BE49-F238E27FC236}">
                <a16:creationId xmlns:a16="http://schemas.microsoft.com/office/drawing/2014/main" xmlns="" id="{E7BFFBBF-9BDF-F148-9927-6624377C3E99}"/>
              </a:ext>
            </a:extLst>
          </p:cNvPr>
          <p:cNvGrpSpPr/>
          <p:nvPr/>
        </p:nvGrpSpPr>
        <p:grpSpPr>
          <a:xfrm>
            <a:off x="5840720" y="1362715"/>
            <a:ext cx="6171915" cy="5096939"/>
            <a:chOff x="5840720" y="1362715"/>
            <a:chExt cx="6171915" cy="5096939"/>
          </a:xfrm>
        </p:grpSpPr>
        <p:sp>
          <p:nvSpPr>
            <p:cNvPr id="134" name="TextBox 133"/>
            <p:cNvSpPr txBox="1"/>
            <p:nvPr/>
          </p:nvSpPr>
          <p:spPr>
            <a:xfrm>
              <a:off x="6096000" y="1362715"/>
              <a:ext cx="575668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lumMod val="75000"/>
                      <a:lumOff val="25000"/>
                    </a:schemeClr>
                  </a:solidFill>
                  <a:latin typeface="Microsoft YaHei" charset="-122"/>
                  <a:ea typeface="Microsoft YaHei" charset="-122"/>
                  <a:cs typeface="Microsoft YaHei" charset="-122"/>
                </a:rPr>
                <a:t>G1</a:t>
              </a:r>
              <a:r>
                <a:rPr lang="zh-CN" altLang="en-US" b="1" dirty="0">
                  <a:solidFill>
                    <a:schemeClr val="tx1">
                      <a:lumMod val="75000"/>
                      <a:lumOff val="25000"/>
                    </a:schemeClr>
                  </a:solidFill>
                  <a:latin typeface="Microsoft YaHei" charset="-122"/>
                  <a:ea typeface="Microsoft YaHei" charset="-122"/>
                  <a:cs typeface="Microsoft YaHei" charset="-122"/>
                </a:rPr>
                <a:t>商业化：</a:t>
              </a:r>
              <a:r>
                <a:rPr lang="en-US" altLang="zh-CN" b="1" dirty="0">
                  <a:solidFill>
                    <a:schemeClr val="tx1">
                      <a:lumMod val="75000"/>
                      <a:lumOff val="25000"/>
                    </a:schemeClr>
                  </a:solidFill>
                  <a:latin typeface="Microsoft YaHei" charset="-122"/>
                  <a:ea typeface="Microsoft YaHei" charset="-122"/>
                  <a:cs typeface="Microsoft YaHei" charset="-122"/>
                </a:rPr>
                <a:t>2018</a:t>
              </a:r>
              <a:r>
                <a:rPr lang="zh-CN" altLang="en-US" b="1" dirty="0">
                  <a:solidFill>
                    <a:schemeClr val="tx1">
                      <a:lumMod val="75000"/>
                      <a:lumOff val="25000"/>
                    </a:schemeClr>
                  </a:solidFill>
                  <a:latin typeface="Microsoft YaHei" charset="-122"/>
                  <a:ea typeface="Microsoft YaHei" charset="-122"/>
                  <a:cs typeface="Microsoft YaHei" charset="-122"/>
                </a:rPr>
                <a:t>年预计实现</a:t>
              </a:r>
              <a:r>
                <a:rPr lang="en-US" altLang="zh-CN" b="1" dirty="0">
                  <a:solidFill>
                    <a:schemeClr val="tx1">
                      <a:lumMod val="75000"/>
                      <a:lumOff val="25000"/>
                    </a:schemeClr>
                  </a:solidFill>
                  <a:latin typeface="Microsoft YaHei" charset="-122"/>
                  <a:ea typeface="Microsoft YaHei" charset="-122"/>
                  <a:cs typeface="Microsoft YaHei" charset="-122"/>
                </a:rPr>
                <a:t>1,500</a:t>
              </a:r>
              <a:r>
                <a:rPr lang="zh-CN" altLang="en-US" b="1" dirty="0">
                  <a:solidFill>
                    <a:schemeClr val="tx1">
                      <a:lumMod val="75000"/>
                      <a:lumOff val="25000"/>
                    </a:schemeClr>
                  </a:solidFill>
                  <a:latin typeface="Microsoft YaHei" charset="-122"/>
                  <a:ea typeface="Microsoft YaHei" charset="-122"/>
                  <a:cs typeface="Microsoft YaHei" charset="-122"/>
                </a:rPr>
                <a:t>万的销售目标。</a:t>
              </a:r>
            </a:p>
          </p:txBody>
        </p:sp>
        <p:sp>
          <p:nvSpPr>
            <p:cNvPr id="139" name="文本框 136"/>
            <p:cNvSpPr txBox="1"/>
            <p:nvPr/>
          </p:nvSpPr>
          <p:spPr>
            <a:xfrm>
              <a:off x="8413806" y="3313678"/>
              <a:ext cx="3360156" cy="1439240"/>
            </a:xfrm>
            <a:prstGeom prst="rect">
              <a:avLst/>
            </a:prstGeom>
            <a:noFill/>
          </p:spPr>
          <p:txBody>
            <a:bodyPr wrap="square" rtlCol="0">
              <a:spAutoFit/>
            </a:bodyPr>
            <a:lstStyle/>
            <a:p>
              <a:pPr marL="90488" indent="-9048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云平台提供商合作，进入</a:t>
              </a:r>
              <a:r>
                <a:rPr lang="zh-CN" altLang="en-US" b="1" dirty="0">
                  <a:gradFill>
                    <a:gsLst>
                      <a:gs pos="0">
                        <a:srgbClr val="00A8D2"/>
                      </a:gs>
                      <a:gs pos="100000">
                        <a:srgbClr val="1EBAA3"/>
                      </a:gs>
                    </a:gsLst>
                    <a:lin ang="21594000" scaled="0"/>
                  </a:gradFill>
                  <a:latin typeface="Microsoft YaHei" charset="-122"/>
                  <a:ea typeface="Microsoft YaHei" charset="-122"/>
                </a:rPr>
                <a:t>银行</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行业</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marL="90488" lvl="0" indent="-9048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已与知名云平台提供商建立战略合作，进入</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10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家以上银行</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a:lnSpc>
                  <a:spcPct val="150000"/>
                </a:lnSpc>
              </a:pP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43" name="文本框 136"/>
            <p:cNvSpPr txBox="1"/>
            <p:nvPr/>
          </p:nvSpPr>
          <p:spPr>
            <a:xfrm>
              <a:off x="8413806" y="5090048"/>
              <a:ext cx="3176901" cy="1369606"/>
            </a:xfrm>
            <a:prstGeom prst="rect">
              <a:avLst/>
            </a:prstGeom>
            <a:noFill/>
          </p:spPr>
          <p:txBody>
            <a:bodyPr wrap="square" rtlCol="0">
              <a:spAutoFit/>
            </a:bodyPr>
            <a:lstStyle/>
            <a:p>
              <a:pPr marL="90488" indent="-9048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终端客户销售，提供安全解决方案，专注</a:t>
              </a:r>
              <a:r>
                <a:rPr lang="zh-CN" altLang="en-US" b="1" dirty="0">
                  <a:gradFill>
                    <a:gsLst>
                      <a:gs pos="0">
                        <a:srgbClr val="00A8D2"/>
                      </a:gs>
                      <a:gs pos="100000">
                        <a:srgbClr val="1EBAA3"/>
                      </a:gs>
                    </a:gsLst>
                    <a:lin ang="21594000" scaled="0"/>
                  </a:gradFill>
                  <a:latin typeface="Microsoft YaHei" charset="-122"/>
                  <a:ea typeface="Microsoft YaHei" charset="-122"/>
                </a:rPr>
                <a:t>证券</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行业</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pPr marL="90488" indent="-9048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在知名证券公司落单（</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150</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万</a:t>
              </a:r>
              <a:r>
                <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a:t>
              </a: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a:t>
              </a:r>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a:p>
              <a:endParaRPr lang="en-US" altLang="zh-CN"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endParaRPr>
            </a:p>
          </p:txBody>
        </p:sp>
        <p:sp>
          <p:nvSpPr>
            <p:cNvPr id="147" name="文本框 136"/>
            <p:cNvSpPr txBox="1"/>
            <p:nvPr/>
          </p:nvSpPr>
          <p:spPr>
            <a:xfrm>
              <a:off x="8427075" y="2140135"/>
              <a:ext cx="3585560" cy="792909"/>
            </a:xfrm>
            <a:prstGeom prst="rect">
              <a:avLst/>
            </a:prstGeom>
            <a:noFill/>
          </p:spPr>
          <p:txBody>
            <a:bodyPr wrap="square" rtlCol="0">
              <a:spAutoFit/>
            </a:bodyPr>
            <a:lstStyle/>
            <a:p>
              <a:pPr marL="90488" indent="-90488">
                <a:lnSpc>
                  <a:spcPct val="150000"/>
                </a:lnSpc>
                <a:buClr>
                  <a:srgbClr val="2E97C5"/>
                </a:buClr>
                <a:buFont typeface="Arial" panose="020B0604020202020204" pitchFamily="34" charset="0"/>
                <a:buChar cha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cs typeface="Helvetica Neue"/>
                </a:rPr>
                <a:t>借助销售渠道获取市场份额，专注</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政务</a:t>
              </a:r>
              <a:endPar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endParaRPr>
            </a:p>
            <a:p>
              <a:pPr marL="90488" lvl="0" indent="-90488">
                <a:lnSpc>
                  <a:spcPct val="150000"/>
                </a:lnSpc>
                <a:buClr>
                  <a:srgbClr val="2E97C5"/>
                </a:buClr>
                <a:buFont typeface="Arial" panose="020B0604020202020204" pitchFamily="34" charset="0"/>
                <a:buChar cha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cs typeface="Helvetica Neue"/>
                </a:rPr>
                <a:t>山东、福建均有强意向的合作伙伴</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cs typeface="Helvetica Neue"/>
              </a:endParaRPr>
            </a:p>
          </p:txBody>
        </p:sp>
        <p:grpSp>
          <p:nvGrpSpPr>
            <p:cNvPr id="22" name="组合 21">
              <a:extLst>
                <a:ext uri="{FF2B5EF4-FFF2-40B4-BE49-F238E27FC236}">
                  <a16:creationId xmlns:a16="http://schemas.microsoft.com/office/drawing/2014/main" xmlns="" id="{CD588375-44E8-B34F-9F2A-09C7B0E3FA4E}"/>
                </a:ext>
              </a:extLst>
            </p:cNvPr>
            <p:cNvGrpSpPr/>
            <p:nvPr/>
          </p:nvGrpSpPr>
          <p:grpSpPr>
            <a:xfrm>
              <a:off x="6591937" y="3257945"/>
              <a:ext cx="1825008" cy="860326"/>
              <a:chOff x="9076685" y="1936405"/>
              <a:chExt cx="1825008" cy="860326"/>
            </a:xfrm>
          </p:grpSpPr>
          <p:sp>
            <p:nvSpPr>
              <p:cNvPr id="187" name="Rounded Rectangle 47">
                <a:extLst>
                  <a:ext uri="{FF2B5EF4-FFF2-40B4-BE49-F238E27FC236}">
                    <a16:creationId xmlns:a16="http://schemas.microsoft.com/office/drawing/2014/main" xmlns="" id="{92E113BD-4AC1-A84C-90EF-86C2DD4F9029}"/>
                  </a:ext>
                </a:extLst>
              </p:cNvPr>
              <p:cNvSpPr/>
              <p:nvPr/>
            </p:nvSpPr>
            <p:spPr>
              <a:xfrm>
                <a:off x="9716298" y="2183155"/>
                <a:ext cx="1185395" cy="366826"/>
              </a:xfrm>
              <a:prstGeom prst="roundRect">
                <a:avLst>
                  <a:gd name="adj" fmla="val 50000"/>
                </a:avLst>
              </a:prstGeom>
              <a:solidFill>
                <a:srgbClr val="1DB5C7"/>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集成商</a:t>
                </a:r>
              </a:p>
            </p:txBody>
          </p:sp>
          <p:grpSp>
            <p:nvGrpSpPr>
              <p:cNvPr id="12" name="组合 11">
                <a:extLst>
                  <a:ext uri="{FF2B5EF4-FFF2-40B4-BE49-F238E27FC236}">
                    <a16:creationId xmlns:a16="http://schemas.microsoft.com/office/drawing/2014/main" xmlns="" id="{7D33DFE7-D0AF-DD47-AE46-4267F60D7A70}"/>
                  </a:ext>
                </a:extLst>
              </p:cNvPr>
              <p:cNvGrpSpPr/>
              <p:nvPr/>
            </p:nvGrpSpPr>
            <p:grpSpPr>
              <a:xfrm>
                <a:off x="9076685" y="1936405"/>
                <a:ext cx="846193" cy="860326"/>
                <a:chOff x="9559637" y="2214169"/>
                <a:chExt cx="846193" cy="860326"/>
              </a:xfrm>
            </p:grpSpPr>
            <p:sp>
              <p:nvSpPr>
                <p:cNvPr id="93" name="Oval 92"/>
                <p:cNvSpPr/>
                <p:nvPr/>
              </p:nvSpPr>
              <p:spPr>
                <a:xfrm>
                  <a:off x="9559637" y="2214169"/>
                  <a:ext cx="846193" cy="860326"/>
                </a:xfrm>
                <a:prstGeom prst="ellipse">
                  <a:avLst/>
                </a:prstGeom>
                <a:solidFill>
                  <a:srgbClr val="F0F5F9"/>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9" name="Freeform 53"/>
                <p:cNvSpPr>
                  <a:spLocks noEditPoints="1"/>
                </p:cNvSpPr>
                <p:nvPr/>
              </p:nvSpPr>
              <p:spPr bwMode="auto">
                <a:xfrm>
                  <a:off x="9791237" y="2419988"/>
                  <a:ext cx="382993" cy="448686"/>
                </a:xfrm>
                <a:custGeom>
                  <a:avLst/>
                  <a:gdLst/>
                  <a:ahLst/>
                  <a:cxnLst>
                    <a:cxn ang="0">
                      <a:pos x="53" y="0"/>
                    </a:cxn>
                    <a:cxn ang="0">
                      <a:pos x="0" y="25"/>
                    </a:cxn>
                    <a:cxn ang="0">
                      <a:pos x="0" y="98"/>
                    </a:cxn>
                    <a:cxn ang="0">
                      <a:pos x="53" y="123"/>
                    </a:cxn>
                    <a:cxn ang="0">
                      <a:pos x="107" y="98"/>
                    </a:cxn>
                    <a:cxn ang="0">
                      <a:pos x="107" y="25"/>
                    </a:cxn>
                    <a:cxn ang="0">
                      <a:pos x="53" y="0"/>
                    </a:cxn>
                    <a:cxn ang="0">
                      <a:pos x="99" y="98"/>
                    </a:cxn>
                    <a:cxn ang="0">
                      <a:pos x="53" y="115"/>
                    </a:cxn>
                    <a:cxn ang="0">
                      <a:pos x="7" y="98"/>
                    </a:cxn>
                    <a:cxn ang="0">
                      <a:pos x="7" y="83"/>
                    </a:cxn>
                    <a:cxn ang="0">
                      <a:pos x="53" y="96"/>
                    </a:cxn>
                    <a:cxn ang="0">
                      <a:pos x="99" y="83"/>
                    </a:cxn>
                    <a:cxn ang="0">
                      <a:pos x="99" y="98"/>
                    </a:cxn>
                    <a:cxn ang="0">
                      <a:pos x="99" y="75"/>
                    </a:cxn>
                    <a:cxn ang="0">
                      <a:pos x="99" y="75"/>
                    </a:cxn>
                    <a:cxn ang="0">
                      <a:pos x="99" y="75"/>
                    </a:cxn>
                    <a:cxn ang="0">
                      <a:pos x="53" y="92"/>
                    </a:cxn>
                    <a:cxn ang="0">
                      <a:pos x="7" y="75"/>
                    </a:cxn>
                    <a:cxn ang="0">
                      <a:pos x="7" y="75"/>
                    </a:cxn>
                    <a:cxn ang="0">
                      <a:pos x="7" y="60"/>
                    </a:cxn>
                    <a:cxn ang="0">
                      <a:pos x="53" y="73"/>
                    </a:cxn>
                    <a:cxn ang="0">
                      <a:pos x="99" y="60"/>
                    </a:cxn>
                    <a:cxn ang="0">
                      <a:pos x="99" y="75"/>
                    </a:cxn>
                    <a:cxn ang="0">
                      <a:pos x="99" y="52"/>
                    </a:cxn>
                    <a:cxn ang="0">
                      <a:pos x="99" y="52"/>
                    </a:cxn>
                    <a:cxn ang="0">
                      <a:pos x="99" y="52"/>
                    </a:cxn>
                    <a:cxn ang="0">
                      <a:pos x="53" y="69"/>
                    </a:cxn>
                    <a:cxn ang="0">
                      <a:pos x="7" y="52"/>
                    </a:cxn>
                    <a:cxn ang="0">
                      <a:pos x="7" y="52"/>
                    </a:cxn>
                    <a:cxn ang="0">
                      <a:pos x="7" y="39"/>
                    </a:cxn>
                    <a:cxn ang="0">
                      <a:pos x="53" y="50"/>
                    </a:cxn>
                    <a:cxn ang="0">
                      <a:pos x="99" y="39"/>
                    </a:cxn>
                    <a:cxn ang="0">
                      <a:pos x="99" y="52"/>
                    </a:cxn>
                    <a:cxn ang="0">
                      <a:pos x="53" y="42"/>
                    </a:cxn>
                    <a:cxn ang="0">
                      <a:pos x="7" y="25"/>
                    </a:cxn>
                    <a:cxn ang="0">
                      <a:pos x="53" y="8"/>
                    </a:cxn>
                    <a:cxn ang="0">
                      <a:pos x="99" y="25"/>
                    </a:cxn>
                    <a:cxn ang="0">
                      <a:pos x="53" y="42"/>
                    </a:cxn>
                    <a:cxn ang="0">
                      <a:pos x="53" y="42"/>
                    </a:cxn>
                    <a:cxn ang="0">
                      <a:pos x="53" y="42"/>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rgbClr val="1BAAD1"/>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21" name="组合 20">
              <a:extLst>
                <a:ext uri="{FF2B5EF4-FFF2-40B4-BE49-F238E27FC236}">
                  <a16:creationId xmlns:a16="http://schemas.microsoft.com/office/drawing/2014/main" xmlns="" id="{42A0C41D-498B-0342-8456-BBA5410E3722}"/>
                </a:ext>
              </a:extLst>
            </p:cNvPr>
            <p:cNvGrpSpPr/>
            <p:nvPr/>
          </p:nvGrpSpPr>
          <p:grpSpPr>
            <a:xfrm>
              <a:off x="6591937" y="2094993"/>
              <a:ext cx="1826299" cy="860326"/>
              <a:chOff x="5484920" y="2261272"/>
              <a:chExt cx="1826299" cy="860326"/>
            </a:xfrm>
          </p:grpSpPr>
          <p:sp>
            <p:nvSpPr>
              <p:cNvPr id="190" name="Rounded Rectangle 47">
                <a:extLst>
                  <a:ext uri="{FF2B5EF4-FFF2-40B4-BE49-F238E27FC236}">
                    <a16:creationId xmlns:a16="http://schemas.microsoft.com/office/drawing/2014/main" xmlns="" id="{DB92E2C5-F28A-8A4F-9736-1332D0B82FE1}"/>
                  </a:ext>
                </a:extLst>
              </p:cNvPr>
              <p:cNvSpPr/>
              <p:nvPr/>
            </p:nvSpPr>
            <p:spPr>
              <a:xfrm>
                <a:off x="6087633" y="2508022"/>
                <a:ext cx="1223586" cy="366826"/>
              </a:xfrm>
              <a:prstGeom prst="roundRect">
                <a:avLst>
                  <a:gd name="adj" fmla="val 50000"/>
                </a:avLst>
              </a:prstGeom>
              <a:solidFill>
                <a:srgbClr val="1DB9A4"/>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代销</a:t>
                </a:r>
              </a:p>
            </p:txBody>
          </p:sp>
          <p:grpSp>
            <p:nvGrpSpPr>
              <p:cNvPr id="15" name="组合 14">
                <a:extLst>
                  <a:ext uri="{FF2B5EF4-FFF2-40B4-BE49-F238E27FC236}">
                    <a16:creationId xmlns:a16="http://schemas.microsoft.com/office/drawing/2014/main" xmlns="" id="{00CE7C17-96F9-7B41-945F-F05CBB28CD6E}"/>
                  </a:ext>
                </a:extLst>
              </p:cNvPr>
              <p:cNvGrpSpPr/>
              <p:nvPr/>
            </p:nvGrpSpPr>
            <p:grpSpPr>
              <a:xfrm>
                <a:off x="5484920" y="2261272"/>
                <a:ext cx="846193" cy="860326"/>
                <a:chOff x="9559637" y="5296090"/>
                <a:chExt cx="846193" cy="860326"/>
              </a:xfrm>
            </p:grpSpPr>
            <p:sp>
              <p:nvSpPr>
                <p:cNvPr id="92" name="Oval 91"/>
                <p:cNvSpPr/>
                <p:nvPr/>
              </p:nvSpPr>
              <p:spPr>
                <a:xfrm>
                  <a:off x="9559637" y="5296090"/>
                  <a:ext cx="846193" cy="860326"/>
                </a:xfrm>
                <a:prstGeom prst="ellipse">
                  <a:avLst/>
                </a:prstGeom>
                <a:solidFill>
                  <a:srgbClr val="F0F5F9"/>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0" name="Freeform 131"/>
                <p:cNvSpPr>
                  <a:spLocks noEditPoints="1"/>
                </p:cNvSpPr>
                <p:nvPr/>
              </p:nvSpPr>
              <p:spPr bwMode="auto">
                <a:xfrm>
                  <a:off x="9762076" y="5515746"/>
                  <a:ext cx="441315" cy="421015"/>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rgbClr val="1DB9A4"/>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23" name="组合 22">
              <a:extLst>
                <a:ext uri="{FF2B5EF4-FFF2-40B4-BE49-F238E27FC236}">
                  <a16:creationId xmlns:a16="http://schemas.microsoft.com/office/drawing/2014/main" xmlns="" id="{F6D320E2-F698-3A44-B2CC-A62E4DAC42B2}"/>
                </a:ext>
              </a:extLst>
            </p:cNvPr>
            <p:cNvGrpSpPr/>
            <p:nvPr/>
          </p:nvGrpSpPr>
          <p:grpSpPr>
            <a:xfrm>
              <a:off x="6591937" y="4937178"/>
              <a:ext cx="1821869" cy="860326"/>
              <a:chOff x="7496581" y="5254067"/>
              <a:chExt cx="1821869" cy="860326"/>
            </a:xfrm>
          </p:grpSpPr>
          <p:sp>
            <p:nvSpPr>
              <p:cNvPr id="189" name="Rounded Rectangle 47">
                <a:extLst>
                  <a:ext uri="{FF2B5EF4-FFF2-40B4-BE49-F238E27FC236}">
                    <a16:creationId xmlns:a16="http://schemas.microsoft.com/office/drawing/2014/main" xmlns="" id="{B97A8D91-EC91-4F47-8FB7-229DFED6A938}"/>
                  </a:ext>
                </a:extLst>
              </p:cNvPr>
              <p:cNvSpPr/>
              <p:nvPr/>
            </p:nvSpPr>
            <p:spPr>
              <a:xfrm>
                <a:off x="8094864" y="5500817"/>
                <a:ext cx="1223586" cy="366826"/>
              </a:xfrm>
              <a:prstGeom prst="roundRect">
                <a:avLst>
                  <a:gd name="adj" fmla="val 50000"/>
                </a:avLst>
              </a:prstGeom>
              <a:solidFill>
                <a:srgbClr val="29ABC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直销</a:t>
                </a:r>
              </a:p>
            </p:txBody>
          </p:sp>
          <p:grpSp>
            <p:nvGrpSpPr>
              <p:cNvPr id="13" name="组合 12">
                <a:extLst>
                  <a:ext uri="{FF2B5EF4-FFF2-40B4-BE49-F238E27FC236}">
                    <a16:creationId xmlns:a16="http://schemas.microsoft.com/office/drawing/2014/main" xmlns="" id="{0A844E64-8AA4-F443-AB3B-0AF3B183EF28}"/>
                  </a:ext>
                </a:extLst>
              </p:cNvPr>
              <p:cNvGrpSpPr/>
              <p:nvPr/>
            </p:nvGrpSpPr>
            <p:grpSpPr>
              <a:xfrm>
                <a:off x="7496581" y="5254067"/>
                <a:ext cx="846193" cy="860326"/>
                <a:chOff x="10279468" y="3721873"/>
                <a:chExt cx="846193" cy="860326"/>
              </a:xfrm>
            </p:grpSpPr>
            <p:sp>
              <p:nvSpPr>
                <p:cNvPr id="94" name="Oval 93"/>
                <p:cNvSpPr/>
                <p:nvPr/>
              </p:nvSpPr>
              <p:spPr>
                <a:xfrm>
                  <a:off x="10279468" y="3721873"/>
                  <a:ext cx="846193" cy="860326"/>
                </a:xfrm>
                <a:prstGeom prst="ellipse">
                  <a:avLst/>
                </a:prstGeom>
                <a:solidFill>
                  <a:srgbClr val="F0F5F9"/>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8" name="Freeform 37"/>
                <p:cNvSpPr>
                  <a:spLocks noEditPoints="1"/>
                </p:cNvSpPr>
                <p:nvPr/>
              </p:nvSpPr>
              <p:spPr bwMode="auto">
                <a:xfrm>
                  <a:off x="10550923" y="3927692"/>
                  <a:ext cx="303283" cy="448686"/>
                </a:xfrm>
                <a:custGeom>
                  <a:avLst/>
                  <a:gdLst/>
                  <a:ahLst/>
                  <a:cxnLst>
                    <a:cxn ang="0">
                      <a:pos x="38" y="109"/>
                    </a:cxn>
                    <a:cxn ang="0">
                      <a:pos x="40" y="107"/>
                    </a:cxn>
                    <a:cxn ang="0">
                      <a:pos x="44" y="107"/>
                    </a:cxn>
                    <a:cxn ang="0">
                      <a:pos x="46" y="109"/>
                    </a:cxn>
                    <a:cxn ang="0">
                      <a:pos x="44" y="111"/>
                    </a:cxn>
                    <a:cxn ang="0">
                      <a:pos x="40" y="111"/>
                    </a:cxn>
                    <a:cxn ang="0">
                      <a:pos x="38" y="109"/>
                    </a:cxn>
                    <a:cxn ang="0">
                      <a:pos x="48" y="12"/>
                    </a:cxn>
                    <a:cxn ang="0">
                      <a:pos x="37" y="12"/>
                    </a:cxn>
                    <a:cxn ang="0">
                      <a:pos x="35" y="14"/>
                    </a:cxn>
                    <a:cxn ang="0">
                      <a:pos x="37" y="15"/>
                    </a:cxn>
                    <a:cxn ang="0">
                      <a:pos x="48" y="15"/>
                    </a:cxn>
                    <a:cxn ang="0">
                      <a:pos x="50" y="14"/>
                    </a:cxn>
                    <a:cxn ang="0">
                      <a:pos x="48" y="12"/>
                    </a:cxn>
                    <a:cxn ang="0">
                      <a:pos x="85" y="12"/>
                    </a:cxn>
                    <a:cxn ang="0">
                      <a:pos x="85" y="111"/>
                    </a:cxn>
                    <a:cxn ang="0">
                      <a:pos x="73" y="123"/>
                    </a:cxn>
                    <a:cxn ang="0">
                      <a:pos x="12" y="123"/>
                    </a:cxn>
                    <a:cxn ang="0">
                      <a:pos x="0" y="111"/>
                    </a:cxn>
                    <a:cxn ang="0">
                      <a:pos x="0" y="12"/>
                    </a:cxn>
                    <a:cxn ang="0">
                      <a:pos x="12" y="0"/>
                    </a:cxn>
                    <a:cxn ang="0">
                      <a:pos x="73" y="0"/>
                    </a:cxn>
                    <a:cxn ang="0">
                      <a:pos x="85" y="12"/>
                    </a:cxn>
                    <a:cxn ang="0">
                      <a:pos x="77" y="104"/>
                    </a:cxn>
                    <a:cxn ang="0">
                      <a:pos x="8" y="104"/>
                    </a:cxn>
                    <a:cxn ang="0">
                      <a:pos x="8" y="111"/>
                    </a:cxn>
                    <a:cxn ang="0">
                      <a:pos x="12" y="115"/>
                    </a:cxn>
                    <a:cxn ang="0">
                      <a:pos x="73" y="115"/>
                    </a:cxn>
                    <a:cxn ang="0">
                      <a:pos x="77" y="111"/>
                    </a:cxn>
                    <a:cxn ang="0">
                      <a:pos x="77" y="104"/>
                    </a:cxn>
                    <a:cxn ang="0">
                      <a:pos x="77" y="23"/>
                    </a:cxn>
                    <a:cxn ang="0">
                      <a:pos x="8" y="23"/>
                    </a:cxn>
                    <a:cxn ang="0">
                      <a:pos x="8" y="100"/>
                    </a:cxn>
                    <a:cxn ang="0">
                      <a:pos x="77" y="100"/>
                    </a:cxn>
                    <a:cxn ang="0">
                      <a:pos x="77" y="23"/>
                    </a:cxn>
                    <a:cxn ang="0">
                      <a:pos x="77" y="12"/>
                    </a:cxn>
                    <a:cxn ang="0">
                      <a:pos x="73" y="8"/>
                    </a:cxn>
                    <a:cxn ang="0">
                      <a:pos x="12" y="8"/>
                    </a:cxn>
                    <a:cxn ang="0">
                      <a:pos x="8" y="12"/>
                    </a:cxn>
                    <a:cxn ang="0">
                      <a:pos x="8" y="19"/>
                    </a:cxn>
                    <a:cxn ang="0">
                      <a:pos x="77" y="19"/>
                    </a:cxn>
                    <a:cxn ang="0">
                      <a:pos x="77" y="12"/>
                    </a:cxn>
                    <a:cxn ang="0">
                      <a:pos x="77" y="12"/>
                    </a:cxn>
                    <a:cxn ang="0">
                      <a:pos x="77" y="12"/>
                    </a:cxn>
                  </a:cxnLst>
                  <a:rect l="0" t="0" r="r" b="b"/>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rgbClr val="1DB5C7"/>
                </a:solidFill>
                <a:ln w="9525">
                  <a:noFill/>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grpSp>
        <p:grpSp>
          <p:nvGrpSpPr>
            <p:cNvPr id="27" name="组合 26">
              <a:extLst>
                <a:ext uri="{FF2B5EF4-FFF2-40B4-BE49-F238E27FC236}">
                  <a16:creationId xmlns:a16="http://schemas.microsoft.com/office/drawing/2014/main" xmlns="" id="{B9C4767A-EFEE-CB4C-9DA3-230A3B4F2ECE}"/>
                </a:ext>
              </a:extLst>
            </p:cNvPr>
            <p:cNvGrpSpPr/>
            <p:nvPr/>
          </p:nvGrpSpPr>
          <p:grpSpPr>
            <a:xfrm rot="16200000">
              <a:off x="3998339" y="3811799"/>
              <a:ext cx="4377891" cy="693129"/>
              <a:chOff x="6412625" y="536630"/>
              <a:chExt cx="4667492" cy="693129"/>
            </a:xfrm>
          </p:grpSpPr>
          <p:grpSp>
            <p:nvGrpSpPr>
              <p:cNvPr id="26" name="组合 25">
                <a:extLst>
                  <a:ext uri="{FF2B5EF4-FFF2-40B4-BE49-F238E27FC236}">
                    <a16:creationId xmlns:a16="http://schemas.microsoft.com/office/drawing/2014/main" xmlns="" id="{F2016DAC-6DE3-BB48-BE30-7945B512A567}"/>
                  </a:ext>
                </a:extLst>
              </p:cNvPr>
              <p:cNvGrpSpPr/>
              <p:nvPr/>
            </p:nvGrpSpPr>
            <p:grpSpPr>
              <a:xfrm>
                <a:off x="9369723" y="536630"/>
                <a:ext cx="1710394" cy="693129"/>
                <a:chOff x="9369723" y="536630"/>
                <a:chExt cx="1710394" cy="693129"/>
              </a:xfrm>
            </p:grpSpPr>
            <p:sp>
              <p:nvSpPr>
                <p:cNvPr id="227" name="圆角矩形 16">
                  <a:extLst>
                    <a:ext uri="{FF2B5EF4-FFF2-40B4-BE49-F238E27FC236}">
                      <a16:creationId xmlns:a16="http://schemas.microsoft.com/office/drawing/2014/main" xmlns="" id="{87AD23EA-1C13-5340-B2CD-35F59FDB3DCA}"/>
                    </a:ext>
                  </a:extLst>
                </p:cNvPr>
                <p:cNvSpPr/>
                <p:nvPr/>
              </p:nvSpPr>
              <p:spPr>
                <a:xfrm>
                  <a:off x="9369723" y="612295"/>
                  <a:ext cx="1710394" cy="603992"/>
                </a:xfrm>
                <a:prstGeom prst="roundRect">
                  <a:avLst>
                    <a:gd name="adj" fmla="val 50000"/>
                  </a:avLst>
                </a:prstGeom>
                <a:solidFill>
                  <a:srgbClr val="2BB8A4"/>
                </a:solid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TextBox 29">
                  <a:extLst>
                    <a:ext uri="{FF2B5EF4-FFF2-40B4-BE49-F238E27FC236}">
                      <a16:creationId xmlns:a16="http://schemas.microsoft.com/office/drawing/2014/main" xmlns="" id="{DBF8B16A-53D8-E348-9691-75A4353BBB29}"/>
                    </a:ext>
                  </a:extLst>
                </p:cNvPr>
                <p:cNvSpPr txBox="1"/>
                <p:nvPr/>
              </p:nvSpPr>
              <p:spPr>
                <a:xfrm rot="5400000">
                  <a:off x="10156955" y="702720"/>
                  <a:ext cx="693129" cy="3609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pPr>
                  <a:r>
                    <a:rPr lang="en-US" altLang="zh-CN" sz="1600" b="1" dirty="0">
                      <a:solidFill>
                        <a:schemeClr val="bg1"/>
                      </a:solidFill>
                      <a:latin typeface="Microsoft YaHei" charset="-122"/>
                      <a:ea typeface="Microsoft YaHei" charset="-122"/>
                      <a:cs typeface="Microsoft YaHei" charset="-122"/>
                    </a:rPr>
                    <a:t>20%</a:t>
                  </a:r>
                  <a:endParaRPr lang="zh-CN" altLang="en-US" b="1" dirty="0">
                    <a:solidFill>
                      <a:schemeClr val="bg1"/>
                    </a:solidFill>
                    <a:latin typeface="Microsoft YaHei" charset="-122"/>
                    <a:ea typeface="Microsoft YaHei" charset="-122"/>
                    <a:cs typeface="Microsoft YaHei" charset="-122"/>
                  </a:endParaRPr>
                </a:p>
              </p:txBody>
            </p:sp>
          </p:grpSp>
          <p:grpSp>
            <p:nvGrpSpPr>
              <p:cNvPr id="25" name="组合 24">
                <a:extLst>
                  <a:ext uri="{FF2B5EF4-FFF2-40B4-BE49-F238E27FC236}">
                    <a16:creationId xmlns:a16="http://schemas.microsoft.com/office/drawing/2014/main" xmlns="" id="{2B82D16D-18B2-2C4A-A144-882FF26D1FBD}"/>
                  </a:ext>
                </a:extLst>
              </p:cNvPr>
              <p:cNvGrpSpPr/>
              <p:nvPr/>
            </p:nvGrpSpPr>
            <p:grpSpPr>
              <a:xfrm>
                <a:off x="7556932" y="536630"/>
                <a:ext cx="2595282" cy="693129"/>
                <a:chOff x="7556932" y="536630"/>
                <a:chExt cx="2595282" cy="693129"/>
              </a:xfrm>
            </p:grpSpPr>
            <p:sp>
              <p:nvSpPr>
                <p:cNvPr id="223" name="圆角矩形 16">
                  <a:extLst>
                    <a:ext uri="{FF2B5EF4-FFF2-40B4-BE49-F238E27FC236}">
                      <a16:creationId xmlns:a16="http://schemas.microsoft.com/office/drawing/2014/main" xmlns="" id="{25EBC1D0-E7A2-F442-ABF5-A36A48A52525}"/>
                    </a:ext>
                  </a:extLst>
                </p:cNvPr>
                <p:cNvSpPr/>
                <p:nvPr/>
              </p:nvSpPr>
              <p:spPr>
                <a:xfrm>
                  <a:off x="7556932" y="612296"/>
                  <a:ext cx="2595282" cy="603992"/>
                </a:xfrm>
                <a:prstGeom prst="roundRect">
                  <a:avLst>
                    <a:gd name="adj" fmla="val 50000"/>
                  </a:avLst>
                </a:prstGeom>
                <a:solidFill>
                  <a:srgbClr val="2BB5C6"/>
                </a:solid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TextBox 29">
                  <a:extLst>
                    <a:ext uri="{FF2B5EF4-FFF2-40B4-BE49-F238E27FC236}">
                      <a16:creationId xmlns:a16="http://schemas.microsoft.com/office/drawing/2014/main" xmlns="" id="{CDAA859B-BB2B-B244-A90D-F99E2FFD7C48}"/>
                    </a:ext>
                  </a:extLst>
                </p:cNvPr>
                <p:cNvSpPr txBox="1"/>
                <p:nvPr/>
              </p:nvSpPr>
              <p:spPr>
                <a:xfrm rot="5400000">
                  <a:off x="8901170" y="702720"/>
                  <a:ext cx="693129" cy="3609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pPr>
                  <a:r>
                    <a:rPr lang="en-US" altLang="zh-CN" sz="1600" b="1" dirty="0">
                      <a:solidFill>
                        <a:schemeClr val="bg1"/>
                      </a:solidFill>
                      <a:latin typeface="Microsoft YaHei" charset="-122"/>
                      <a:ea typeface="Microsoft YaHei" charset="-122"/>
                      <a:cs typeface="Microsoft YaHei" charset="-122"/>
                    </a:rPr>
                    <a:t>50%</a:t>
                  </a:r>
                  <a:endParaRPr lang="zh-CN" altLang="en-US" b="1" dirty="0">
                    <a:solidFill>
                      <a:schemeClr val="bg1"/>
                    </a:solidFill>
                    <a:latin typeface="Microsoft YaHei" charset="-122"/>
                    <a:ea typeface="Microsoft YaHei" charset="-122"/>
                    <a:cs typeface="Microsoft YaHei" charset="-122"/>
                  </a:endParaRPr>
                </a:p>
              </p:txBody>
            </p:sp>
          </p:grpSp>
          <p:grpSp>
            <p:nvGrpSpPr>
              <p:cNvPr id="24" name="组合 23">
                <a:extLst>
                  <a:ext uri="{FF2B5EF4-FFF2-40B4-BE49-F238E27FC236}">
                    <a16:creationId xmlns:a16="http://schemas.microsoft.com/office/drawing/2014/main" xmlns="" id="{98FBFDEC-A787-EA41-AEBD-25E19847BB5D}"/>
                  </a:ext>
                </a:extLst>
              </p:cNvPr>
              <p:cNvGrpSpPr/>
              <p:nvPr/>
            </p:nvGrpSpPr>
            <p:grpSpPr>
              <a:xfrm>
                <a:off x="6412625" y="536630"/>
                <a:ext cx="1525252" cy="693129"/>
                <a:chOff x="6412625" y="536630"/>
                <a:chExt cx="1525252" cy="693129"/>
              </a:xfrm>
            </p:grpSpPr>
            <p:sp>
              <p:nvSpPr>
                <p:cNvPr id="204" name="圆角矩形 16">
                  <a:extLst>
                    <a:ext uri="{FF2B5EF4-FFF2-40B4-BE49-F238E27FC236}">
                      <a16:creationId xmlns:a16="http://schemas.microsoft.com/office/drawing/2014/main" xmlns="" id="{47A186E1-1203-7642-B2FB-B050FF780ACC}"/>
                    </a:ext>
                  </a:extLst>
                </p:cNvPr>
                <p:cNvSpPr/>
                <p:nvPr/>
              </p:nvSpPr>
              <p:spPr>
                <a:xfrm>
                  <a:off x="6412625" y="612298"/>
                  <a:ext cx="1525252" cy="603992"/>
                </a:xfrm>
                <a:prstGeom prst="roundRect">
                  <a:avLst>
                    <a:gd name="adj" fmla="val 50000"/>
                  </a:avLst>
                </a:prstGeom>
                <a:solidFill>
                  <a:srgbClr val="29ABCF"/>
                </a:solid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5" name="TextBox 29">
                  <a:extLst>
                    <a:ext uri="{FF2B5EF4-FFF2-40B4-BE49-F238E27FC236}">
                      <a16:creationId xmlns:a16="http://schemas.microsoft.com/office/drawing/2014/main" xmlns="" id="{893551A6-5D1F-9845-B97B-17ED5543D602}"/>
                    </a:ext>
                  </a:extLst>
                </p:cNvPr>
                <p:cNvSpPr txBox="1"/>
                <p:nvPr/>
              </p:nvSpPr>
              <p:spPr>
                <a:xfrm rot="5400000">
                  <a:off x="7081165" y="702720"/>
                  <a:ext cx="693129" cy="3609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pPr>
                  <a:r>
                    <a:rPr lang="en-US" altLang="zh-CN" sz="1600" b="1" dirty="0">
                      <a:solidFill>
                        <a:schemeClr val="bg1"/>
                      </a:solidFill>
                      <a:latin typeface="Microsoft YaHei" charset="-122"/>
                      <a:ea typeface="Microsoft YaHei" charset="-122"/>
                      <a:cs typeface="Microsoft YaHei" charset="-122"/>
                    </a:rPr>
                    <a:t>30%</a:t>
                  </a:r>
                  <a:endParaRPr lang="zh-CN" altLang="en-US" b="1" dirty="0">
                    <a:solidFill>
                      <a:schemeClr val="bg1"/>
                    </a:solidFill>
                    <a:latin typeface="Microsoft YaHei" charset="-122"/>
                    <a:ea typeface="Microsoft YaHei" charset="-122"/>
                    <a:cs typeface="Microsoft YaHei" charset="-122"/>
                  </a:endParaRPr>
                </a:p>
              </p:txBody>
            </p:sp>
          </p:grpSp>
        </p:grpSp>
      </p:grpSp>
    </p:spTree>
    <p:extLst>
      <p:ext uri="{BB962C8B-B14F-4D97-AF65-F5344CB8AC3E}">
        <p14:creationId xmlns:p14="http://schemas.microsoft.com/office/powerpoint/2010/main" val="6925112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00"/>
                                        <p:tgtEl>
                                          <p:spTgt spid="28"/>
                                        </p:tgtEl>
                                      </p:cBhvr>
                                    </p:animEffect>
                                    <p:anim calcmode="lin" valueType="num">
                                      <p:cBhvr>
                                        <p:cTn id="8" dur="700" fill="hold"/>
                                        <p:tgtEl>
                                          <p:spTgt spid="28"/>
                                        </p:tgtEl>
                                        <p:attrNameLst>
                                          <p:attrName>ppt_x</p:attrName>
                                        </p:attrNameLst>
                                      </p:cBhvr>
                                      <p:tavLst>
                                        <p:tav tm="0">
                                          <p:val>
                                            <p:strVal val="#ppt_x"/>
                                          </p:val>
                                        </p:tav>
                                        <p:tav tm="100000">
                                          <p:val>
                                            <p:strVal val="#ppt_x"/>
                                          </p:val>
                                        </p:tav>
                                      </p:tavLst>
                                    </p:anim>
                                    <p:anim calcmode="lin" valueType="num">
                                      <p:cBhvr>
                                        <p:cTn id="9" dur="7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00"/>
                                        <p:tgtEl>
                                          <p:spTgt spid="29"/>
                                        </p:tgtEl>
                                      </p:cBhvr>
                                    </p:animEffect>
                                    <p:anim calcmode="lin" valueType="num">
                                      <p:cBhvr>
                                        <p:cTn id="13" dur="700" fill="hold"/>
                                        <p:tgtEl>
                                          <p:spTgt spid="29"/>
                                        </p:tgtEl>
                                        <p:attrNameLst>
                                          <p:attrName>ppt_x</p:attrName>
                                        </p:attrNameLst>
                                      </p:cBhvr>
                                      <p:tavLst>
                                        <p:tav tm="0">
                                          <p:val>
                                            <p:strVal val="#ppt_x"/>
                                          </p:val>
                                        </p:tav>
                                        <p:tav tm="100000">
                                          <p:val>
                                            <p:strVal val="#ppt_x"/>
                                          </p:val>
                                        </p:tav>
                                      </p:tavLst>
                                    </p:anim>
                                    <p:anim calcmode="lin" valueType="num">
                                      <p:cBhvr>
                                        <p:cTn id="14" dur="7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1147184" y="1130564"/>
            <a:ext cx="99746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gradFill>
                  <a:gsLst>
                    <a:gs pos="0">
                      <a:srgbClr val="00A8D2"/>
                    </a:gs>
                    <a:gs pos="100000">
                      <a:srgbClr val="1EBAA3"/>
                    </a:gs>
                  </a:gsLst>
                  <a:lin ang="21594000" scaled="0"/>
                </a:gradFill>
                <a:latin typeface="Microsoft YaHei" charset="-122"/>
                <a:ea typeface="Microsoft YaHei" charset="-122"/>
                <a:cs typeface="Microsoft YaHei" charset="-122"/>
              </a:rPr>
              <a:t>2018</a:t>
            </a:r>
            <a:r>
              <a:rPr lang="zh-CN" altLang="en-US" b="1" dirty="0" smtClean="0">
                <a:gradFill>
                  <a:gsLst>
                    <a:gs pos="0">
                      <a:srgbClr val="00A8D2"/>
                    </a:gs>
                    <a:gs pos="100000">
                      <a:srgbClr val="1EBAA3"/>
                    </a:gs>
                  </a:gsLst>
                  <a:lin ang="21594000" scaled="0"/>
                </a:gradFill>
                <a:latin typeface="Microsoft YaHei" charset="-122"/>
                <a:ea typeface="Microsoft YaHei" charset="-122"/>
                <a:cs typeface="Microsoft YaHei" charset="-122"/>
              </a:rPr>
              <a:t>年</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：已完成</a:t>
            </a:r>
            <a:r>
              <a:rPr lang="en-GB" altLang="zh-CN" b="1" dirty="0">
                <a:gradFill>
                  <a:gsLst>
                    <a:gs pos="0">
                      <a:srgbClr val="00A8D2"/>
                    </a:gs>
                    <a:gs pos="100000">
                      <a:srgbClr val="1EBAA3"/>
                    </a:gs>
                  </a:gsLst>
                  <a:lin ang="21594000" scaled="0"/>
                </a:gradFill>
                <a:latin typeface="Microsoft YaHei" charset="-122"/>
                <a:ea typeface="Microsoft YaHei" charset="-122"/>
                <a:cs typeface="Microsoft YaHei" charset="-122"/>
              </a:rPr>
              <a:t>10</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家</a:t>
            </a:r>
            <a:r>
              <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rPr>
              <a:t>POC</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建设，覆盖金融、政务、教育，与两家云计算达成初步合作</a:t>
            </a:r>
          </a:p>
        </p:txBody>
      </p:sp>
      <p:grpSp>
        <p:nvGrpSpPr>
          <p:cNvPr id="4" name="Group 3"/>
          <p:cNvGrpSpPr/>
          <p:nvPr/>
        </p:nvGrpSpPr>
        <p:grpSpPr>
          <a:xfrm>
            <a:off x="1215457" y="1641368"/>
            <a:ext cx="9864437" cy="1399222"/>
            <a:chOff x="323727" y="1708666"/>
            <a:chExt cx="11344610" cy="1494944"/>
          </a:xfrm>
        </p:grpSpPr>
        <p:grpSp>
          <p:nvGrpSpPr>
            <p:cNvPr id="62" name="Group 61"/>
            <p:cNvGrpSpPr/>
            <p:nvPr/>
          </p:nvGrpSpPr>
          <p:grpSpPr>
            <a:xfrm>
              <a:off x="7865584" y="1717065"/>
              <a:ext cx="1913808" cy="1486544"/>
              <a:chOff x="4703493" y="4468791"/>
              <a:chExt cx="1913808" cy="1486544"/>
            </a:xfrm>
          </p:grpSpPr>
          <p:sp>
            <p:nvSpPr>
              <p:cNvPr id="63" name="Rounded Rectangle 62"/>
              <p:cNvSpPr/>
              <p:nvPr/>
            </p:nvSpPr>
            <p:spPr>
              <a:xfrm>
                <a:off x="4703493" y="4468791"/>
                <a:ext cx="1913808" cy="1486544"/>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64" name="TextBox 63"/>
              <p:cNvSpPr txBox="1"/>
              <p:nvPr/>
            </p:nvSpPr>
            <p:spPr>
              <a:xfrm>
                <a:off x="4807478" y="4580628"/>
                <a:ext cx="10075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 教育</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4648" y="5407890"/>
                <a:ext cx="1281864" cy="378489"/>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7055" y="4965077"/>
                <a:ext cx="1546683" cy="358075"/>
              </a:xfrm>
              <a:prstGeom prst="rect">
                <a:avLst/>
              </a:prstGeom>
            </p:spPr>
          </p:pic>
        </p:grpSp>
        <p:grpSp>
          <p:nvGrpSpPr>
            <p:cNvPr id="72" name="Group 71"/>
            <p:cNvGrpSpPr/>
            <p:nvPr/>
          </p:nvGrpSpPr>
          <p:grpSpPr>
            <a:xfrm>
              <a:off x="9880597" y="1708666"/>
              <a:ext cx="1787740" cy="1494944"/>
              <a:chOff x="9142127" y="3984425"/>
              <a:chExt cx="1787740" cy="1494944"/>
            </a:xfrm>
          </p:grpSpPr>
          <p:grpSp>
            <p:nvGrpSpPr>
              <p:cNvPr id="73" name="Group 72"/>
              <p:cNvGrpSpPr/>
              <p:nvPr/>
            </p:nvGrpSpPr>
            <p:grpSpPr>
              <a:xfrm>
                <a:off x="9142127" y="3984425"/>
                <a:ext cx="1787740" cy="1494944"/>
                <a:chOff x="9812537" y="4468792"/>
                <a:chExt cx="1787740" cy="1494944"/>
              </a:xfrm>
            </p:grpSpPr>
            <p:sp>
              <p:nvSpPr>
                <p:cNvPr id="77" name="Rounded Rectangle 76"/>
                <p:cNvSpPr/>
                <p:nvPr/>
              </p:nvSpPr>
              <p:spPr>
                <a:xfrm>
                  <a:off x="9812537" y="4468792"/>
                  <a:ext cx="1787740" cy="1494944"/>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78" name="TextBox 77"/>
                <p:cNvSpPr txBox="1"/>
                <p:nvPr/>
              </p:nvSpPr>
              <p:spPr>
                <a:xfrm>
                  <a:off x="9976751" y="4580627"/>
                  <a:ext cx="10075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云计算</a:t>
                  </a:r>
                </a:p>
              </p:txBody>
            </p:sp>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9475" y="4919193"/>
                  <a:ext cx="1213863" cy="305161"/>
                </a:xfrm>
                <a:prstGeom prst="rect">
                  <a:avLst/>
                </a:prstGeom>
              </p:spPr>
            </p:pic>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2940" y="4836193"/>
                <a:ext cx="646111" cy="423140"/>
              </a:xfrm>
              <a:prstGeom prst="rect">
                <a:avLst/>
              </a:prstGeom>
            </p:spPr>
          </p:pic>
        </p:grpSp>
        <p:grpSp>
          <p:nvGrpSpPr>
            <p:cNvPr id="10" name="Group 9"/>
            <p:cNvGrpSpPr/>
            <p:nvPr/>
          </p:nvGrpSpPr>
          <p:grpSpPr>
            <a:xfrm>
              <a:off x="323727" y="1709422"/>
              <a:ext cx="3637899" cy="1494187"/>
              <a:chOff x="571371" y="4530680"/>
              <a:chExt cx="3637899" cy="1494187"/>
            </a:xfrm>
          </p:grpSpPr>
          <p:sp>
            <p:nvSpPr>
              <p:cNvPr id="52" name="Rounded Rectangle 51"/>
              <p:cNvSpPr/>
              <p:nvPr/>
            </p:nvSpPr>
            <p:spPr>
              <a:xfrm>
                <a:off x="571371" y="4530680"/>
                <a:ext cx="3637899" cy="1494187"/>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5" name="TextBox 54"/>
              <p:cNvSpPr txBox="1"/>
              <p:nvPr/>
            </p:nvSpPr>
            <p:spPr>
              <a:xfrm>
                <a:off x="728956" y="4654566"/>
                <a:ext cx="10075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金融</a:t>
                </a:r>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956" y="5028130"/>
                <a:ext cx="1308245" cy="356075"/>
              </a:xfrm>
              <a:prstGeom prst="rect">
                <a:avLst/>
              </a:prstGeom>
            </p:spPr>
          </p:pic>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17926" y="5567061"/>
                <a:ext cx="1331650" cy="30371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09" y="5601283"/>
                <a:ext cx="1068968" cy="269488"/>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93190" y="5384205"/>
                <a:ext cx="735715" cy="564924"/>
              </a:xfrm>
              <a:prstGeom prst="rect">
                <a:avLst/>
              </a:prstGeom>
            </p:spPr>
          </p:pic>
          <p:pic>
            <p:nvPicPr>
              <p:cNvPr id="81" name="Picture 8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0530" y="5053426"/>
                <a:ext cx="1010378" cy="274341"/>
              </a:xfrm>
              <a:prstGeom prst="rect">
                <a:avLst/>
              </a:prstGeom>
            </p:spPr>
          </p:pic>
        </p:grpSp>
        <p:grpSp>
          <p:nvGrpSpPr>
            <p:cNvPr id="5" name="Group 4"/>
            <p:cNvGrpSpPr/>
            <p:nvPr/>
          </p:nvGrpSpPr>
          <p:grpSpPr>
            <a:xfrm>
              <a:off x="4062831" y="1717065"/>
              <a:ext cx="3701548" cy="1486544"/>
              <a:chOff x="4373651" y="4181461"/>
              <a:chExt cx="3701548" cy="1486544"/>
            </a:xfrm>
          </p:grpSpPr>
          <p:grpSp>
            <p:nvGrpSpPr>
              <p:cNvPr id="12" name="Group 11"/>
              <p:cNvGrpSpPr/>
              <p:nvPr/>
            </p:nvGrpSpPr>
            <p:grpSpPr>
              <a:xfrm>
                <a:off x="4373651" y="4181461"/>
                <a:ext cx="3701548" cy="1486544"/>
                <a:chOff x="4382209" y="4525337"/>
                <a:chExt cx="3701548" cy="1486544"/>
              </a:xfrm>
            </p:grpSpPr>
            <p:sp>
              <p:nvSpPr>
                <p:cNvPr id="61" name="Rounded Rectangle 60"/>
                <p:cNvSpPr/>
                <p:nvPr/>
              </p:nvSpPr>
              <p:spPr>
                <a:xfrm>
                  <a:off x="4382209" y="4525337"/>
                  <a:ext cx="3701548" cy="1486544"/>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pic>
              <p:nvPicPr>
                <p:cNvPr id="68" name="Picture 6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66674" y="5015031"/>
                  <a:ext cx="1648456" cy="434684"/>
                </a:xfrm>
                <a:prstGeom prst="rect">
                  <a:avLst/>
                </a:prstGeom>
              </p:spPr>
            </p:pic>
            <p:sp>
              <p:nvSpPr>
                <p:cNvPr id="69" name="TextBox 68"/>
                <p:cNvSpPr txBox="1"/>
                <p:nvPr/>
              </p:nvSpPr>
              <p:spPr>
                <a:xfrm>
                  <a:off x="4498893" y="4622088"/>
                  <a:ext cx="10075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政务</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11" name="Rectangle 10"/>
                <p:cNvSpPr/>
                <p:nvPr/>
              </p:nvSpPr>
              <p:spPr>
                <a:xfrm>
                  <a:off x="6284670" y="5015032"/>
                  <a:ext cx="1557315" cy="374033"/>
                </a:xfrm>
                <a:prstGeom prst="rect">
                  <a:avLst/>
                </a:prstGeom>
              </p:spPr>
              <p:txBody>
                <a:bodyPr wrap="none">
                  <a:spAutoFit/>
                </a:bodyPr>
                <a:lstStyle/>
                <a:p>
                  <a:pPr latinLnBrk="1"/>
                  <a:r>
                    <a:rPr lang="zh-CN" altLang="en-US" sz="1200" dirty="0">
                      <a:solidFill>
                        <a:srgbClr val="333333"/>
                      </a:solidFill>
                      <a:latin typeface="微软雅黑" charset="-122"/>
                    </a:rPr>
                    <a:t>福建漳州招商局</a:t>
                  </a:r>
                  <a:endParaRPr lang="zh-CN" altLang="en-US" sz="1200" b="0" i="0" dirty="0">
                    <a:solidFill>
                      <a:srgbClr val="333333"/>
                    </a:solidFill>
                    <a:effectLst/>
                    <a:latin typeface="微软雅黑" charset="-122"/>
                  </a:endParaRPr>
                </a:p>
              </p:txBody>
            </p:sp>
          </p:grpSp>
          <p:pic>
            <p:nvPicPr>
              <p:cNvPr id="76" name="Picture 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40228" y="5193024"/>
                <a:ext cx="2957799" cy="369428"/>
              </a:xfrm>
              <a:prstGeom prst="rect">
                <a:avLst/>
              </a:prstGeom>
            </p:spPr>
          </p:pic>
        </p:grpSp>
      </p:grpSp>
      <p:sp>
        <p:nvSpPr>
          <p:cNvPr id="74" name="TextBox 73"/>
          <p:cNvSpPr txBox="1"/>
          <p:nvPr/>
        </p:nvSpPr>
        <p:spPr>
          <a:xfrm>
            <a:off x="1147184" y="3433095"/>
            <a:ext cx="11545679" cy="369332"/>
          </a:xfrm>
          <a:prstGeom prst="rect">
            <a:avLst/>
          </a:prstGeom>
          <a:noFill/>
        </p:spPr>
        <p:txBody>
          <a:bodyPr wrap="square" rtlCol="0">
            <a:spAutoFit/>
          </a:bodyPr>
          <a:lstStyle/>
          <a:p>
            <a:r>
              <a:rPr lang="en-US" altLang="zh-CN" b="1" dirty="0" smtClean="0">
                <a:gradFill>
                  <a:gsLst>
                    <a:gs pos="0">
                      <a:srgbClr val="00A8D2"/>
                    </a:gs>
                    <a:gs pos="100000">
                      <a:srgbClr val="1EBAA3"/>
                    </a:gs>
                  </a:gsLst>
                  <a:lin ang="21594000" scaled="0"/>
                </a:gradFill>
                <a:latin typeface="Microsoft YaHei" charset="-122"/>
                <a:ea typeface="Microsoft YaHei" charset="-122"/>
                <a:cs typeface="Microsoft YaHei" charset="-122"/>
              </a:rPr>
              <a:t>2019</a:t>
            </a:r>
            <a:r>
              <a:rPr lang="zh-CN" altLang="en-US" b="1" dirty="0" smtClean="0">
                <a:gradFill>
                  <a:gsLst>
                    <a:gs pos="0">
                      <a:srgbClr val="00A8D2"/>
                    </a:gs>
                    <a:gs pos="100000">
                      <a:srgbClr val="1EBAA3"/>
                    </a:gs>
                  </a:gsLst>
                  <a:lin ang="21594000" scaled="0"/>
                </a:gradFill>
                <a:latin typeface="Microsoft YaHei" charset="-122"/>
                <a:ea typeface="Microsoft YaHei" charset="-122"/>
                <a:cs typeface="Microsoft YaHei" charset="-122"/>
              </a:rPr>
              <a:t>年</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：已深度接触</a:t>
            </a:r>
            <a:r>
              <a:rPr lang="en-US" altLang="zh-CN" b="1" dirty="0">
                <a:gradFill>
                  <a:gsLst>
                    <a:gs pos="0">
                      <a:srgbClr val="00A8D2"/>
                    </a:gs>
                    <a:gs pos="100000">
                      <a:srgbClr val="1EBAA3"/>
                    </a:gs>
                  </a:gsLst>
                  <a:lin ang="21594000" scaled="0"/>
                </a:gradFill>
                <a:latin typeface="Microsoft YaHei" charset="-122"/>
                <a:ea typeface="Microsoft YaHei" charset="-122"/>
                <a:cs typeface="Microsoft YaHei" charset="-122"/>
              </a:rPr>
              <a:t>25</a:t>
            </a:r>
            <a:r>
              <a:rPr lang="zh-CN" altLang="en-US" b="1" dirty="0">
                <a:gradFill>
                  <a:gsLst>
                    <a:gs pos="0">
                      <a:srgbClr val="00A8D2"/>
                    </a:gs>
                    <a:gs pos="100000">
                      <a:srgbClr val="1EBAA3"/>
                    </a:gs>
                  </a:gsLst>
                  <a:lin ang="21594000" scaled="0"/>
                </a:gradFill>
                <a:latin typeface="Microsoft YaHei" charset="-122"/>
                <a:ea typeface="Microsoft YaHei" charset="-122"/>
                <a:cs typeface="Microsoft YaHei" charset="-122"/>
              </a:rPr>
              <a:t>家单位；重点拓展金融、政务客户；树立教育、医疗、能源行业标杆</a:t>
            </a:r>
          </a:p>
        </p:txBody>
      </p:sp>
      <p:grpSp>
        <p:nvGrpSpPr>
          <p:cNvPr id="3" name="Group 2"/>
          <p:cNvGrpSpPr/>
          <p:nvPr/>
        </p:nvGrpSpPr>
        <p:grpSpPr>
          <a:xfrm>
            <a:off x="1215457" y="3947086"/>
            <a:ext cx="9864437" cy="2632982"/>
            <a:chOff x="323727" y="3728462"/>
            <a:chExt cx="11344610" cy="2960350"/>
          </a:xfrm>
        </p:grpSpPr>
        <p:grpSp>
          <p:nvGrpSpPr>
            <p:cNvPr id="80" name="Group 79"/>
            <p:cNvGrpSpPr/>
            <p:nvPr/>
          </p:nvGrpSpPr>
          <p:grpSpPr>
            <a:xfrm>
              <a:off x="323727" y="4498075"/>
              <a:ext cx="7063479" cy="672830"/>
              <a:chOff x="723514" y="2909413"/>
              <a:chExt cx="7063479" cy="672830"/>
            </a:xfrm>
          </p:grpSpPr>
          <p:sp>
            <p:nvSpPr>
              <p:cNvPr id="98" name="Rounded Rectangle 97"/>
              <p:cNvSpPr/>
              <p:nvPr/>
            </p:nvSpPr>
            <p:spPr>
              <a:xfrm>
                <a:off x="723514" y="2909413"/>
                <a:ext cx="7063479"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99" name="TextBox 98"/>
              <p:cNvSpPr txBox="1"/>
              <p:nvPr/>
            </p:nvSpPr>
            <p:spPr>
              <a:xfrm>
                <a:off x="796844" y="3094779"/>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200" noProof="0" dirty="0">
                    <a:solidFill>
                      <a:prstClr val="white">
                        <a:lumMod val="50000"/>
                      </a:prstClr>
                    </a:solidFill>
                    <a:latin typeface="微软雅黑"/>
                    <a:ea typeface="微软雅黑"/>
                  </a:rPr>
                  <a:t>证券</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100" name="Picture 9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86972" y="3100278"/>
                <a:ext cx="1124712" cy="301752"/>
              </a:xfrm>
              <a:prstGeom prst="rect">
                <a:avLst/>
              </a:prstGeom>
            </p:spPr>
          </p:pic>
          <p:pic>
            <p:nvPicPr>
              <p:cNvPr id="101" name="Picture 10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38992" y="3073366"/>
                <a:ext cx="1272878" cy="347594"/>
              </a:xfrm>
              <a:prstGeom prst="rect">
                <a:avLst/>
              </a:prstGeom>
            </p:spPr>
          </p:pic>
          <p:pic>
            <p:nvPicPr>
              <p:cNvPr id="102" name="Picture 10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3789" y="3043920"/>
                <a:ext cx="1460500" cy="406400"/>
              </a:xfrm>
              <a:prstGeom prst="rect">
                <a:avLst/>
              </a:prstGeom>
            </p:spPr>
          </p:pic>
          <p:pic>
            <p:nvPicPr>
              <p:cNvPr id="103" name="Picture 10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37995" y="3062561"/>
                <a:ext cx="1260371" cy="360980"/>
              </a:xfrm>
              <a:prstGeom prst="rect">
                <a:avLst/>
              </a:prstGeom>
            </p:spPr>
          </p:pic>
        </p:grpSp>
        <p:grpSp>
          <p:nvGrpSpPr>
            <p:cNvPr id="104" name="Group 103"/>
            <p:cNvGrpSpPr/>
            <p:nvPr/>
          </p:nvGrpSpPr>
          <p:grpSpPr>
            <a:xfrm>
              <a:off x="7512263" y="4498075"/>
              <a:ext cx="4156074" cy="672830"/>
              <a:chOff x="723513" y="3920601"/>
              <a:chExt cx="4156074" cy="672830"/>
            </a:xfrm>
          </p:grpSpPr>
          <p:sp>
            <p:nvSpPr>
              <p:cNvPr id="105" name="Rounded Rectangle 104"/>
              <p:cNvSpPr/>
              <p:nvPr/>
            </p:nvSpPr>
            <p:spPr>
              <a:xfrm>
                <a:off x="723513" y="3920601"/>
                <a:ext cx="4156074"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06" name="TextBox 105"/>
              <p:cNvSpPr txBox="1"/>
              <p:nvPr/>
            </p:nvSpPr>
            <p:spPr>
              <a:xfrm>
                <a:off x="810695" y="4120014"/>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200" noProof="0" dirty="0">
                    <a:solidFill>
                      <a:prstClr val="white">
                        <a:lumMod val="50000"/>
                      </a:prstClr>
                    </a:solidFill>
                    <a:latin typeface="微软雅黑"/>
                    <a:ea typeface="微软雅黑"/>
                  </a:rPr>
                  <a:t>保险</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107" name="Picture 10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14196" y="4093935"/>
                <a:ext cx="1265023" cy="340434"/>
              </a:xfrm>
              <a:prstGeom prst="rect">
                <a:avLst/>
              </a:prstGeom>
            </p:spPr>
          </p:pic>
          <p:pic>
            <p:nvPicPr>
              <p:cNvPr id="108" name="Picture 10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04276" y="4111466"/>
                <a:ext cx="1453861" cy="285547"/>
              </a:xfrm>
              <a:prstGeom prst="rect">
                <a:avLst/>
              </a:prstGeom>
            </p:spPr>
          </p:pic>
        </p:grpSp>
        <p:grpSp>
          <p:nvGrpSpPr>
            <p:cNvPr id="109" name="Group 108"/>
            <p:cNvGrpSpPr/>
            <p:nvPr/>
          </p:nvGrpSpPr>
          <p:grpSpPr>
            <a:xfrm>
              <a:off x="323727" y="5247131"/>
              <a:ext cx="11334962" cy="672830"/>
              <a:chOff x="446423" y="4973551"/>
              <a:chExt cx="11334962" cy="672830"/>
            </a:xfrm>
          </p:grpSpPr>
          <p:sp>
            <p:nvSpPr>
              <p:cNvPr id="110" name="Rounded Rectangle 109"/>
              <p:cNvSpPr/>
              <p:nvPr/>
            </p:nvSpPr>
            <p:spPr>
              <a:xfrm>
                <a:off x="446423" y="4973551"/>
                <a:ext cx="11334962"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11" name="TextBox 110"/>
              <p:cNvSpPr txBox="1"/>
              <p:nvPr/>
            </p:nvSpPr>
            <p:spPr>
              <a:xfrm>
                <a:off x="519753" y="5173400"/>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200" noProof="0" dirty="0">
                    <a:solidFill>
                      <a:prstClr val="white">
                        <a:lumMod val="50000"/>
                      </a:prstClr>
                    </a:solidFill>
                    <a:latin typeface="微软雅黑"/>
                    <a:ea typeface="微软雅黑"/>
                  </a:rPr>
                  <a:t>政务</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112" name="TextBox 14">
                <a:extLst>
                  <a:ext uri="{FF2B5EF4-FFF2-40B4-BE49-F238E27FC236}">
                    <a16:creationId xmlns:a16="http://schemas.microsoft.com/office/drawing/2014/main" xmlns="" id="{D6B26D60-5602-3040-AFA2-F0C1F4096949}"/>
                  </a:ext>
                </a:extLst>
              </p:cNvPr>
              <p:cNvSpPr txBox="1"/>
              <p:nvPr/>
            </p:nvSpPr>
            <p:spPr>
              <a:xfrm>
                <a:off x="1340517" y="5135671"/>
                <a:ext cx="10094396" cy="383329"/>
              </a:xfrm>
              <a:prstGeom prst="rect">
                <a:avLst/>
              </a:prstGeom>
              <a:noFill/>
            </p:spPr>
            <p:txBody>
              <a:bodyPr wrap="square" rtlCol="0">
                <a:spAutoFit/>
              </a:bodyPr>
              <a:lstStyle/>
              <a:p>
                <a:r>
                  <a:rPr lang="zh-CN" altLang="en-US" sz="1200" b="1" dirty="0">
                    <a:solidFill>
                      <a:schemeClr val="tx1">
                        <a:lumMod val="50000"/>
                        <a:lumOff val="50000"/>
                      </a:schemeClr>
                    </a:solidFill>
                  </a:rPr>
                  <a:t>福建省公安厅  福州市公安局   福建省检察院   福建省仲裁委   福建省监狱管理局  福建省地税  福建省档案馆</a:t>
                </a:r>
                <a:endParaRPr lang="en-US" altLang="zh-CN" sz="1200" b="1" dirty="0">
                  <a:solidFill>
                    <a:schemeClr val="tx1">
                      <a:lumMod val="50000"/>
                      <a:lumOff val="50000"/>
                    </a:schemeClr>
                  </a:solidFill>
                </a:endParaRPr>
              </a:p>
            </p:txBody>
          </p:sp>
        </p:grpSp>
        <p:grpSp>
          <p:nvGrpSpPr>
            <p:cNvPr id="113" name="Group 112"/>
            <p:cNvGrpSpPr/>
            <p:nvPr/>
          </p:nvGrpSpPr>
          <p:grpSpPr>
            <a:xfrm>
              <a:off x="323727" y="6001325"/>
              <a:ext cx="11344610" cy="687487"/>
              <a:chOff x="952111" y="3429286"/>
              <a:chExt cx="11344610" cy="687487"/>
            </a:xfrm>
          </p:grpSpPr>
          <p:grpSp>
            <p:nvGrpSpPr>
              <p:cNvPr id="114" name="Group 113"/>
              <p:cNvGrpSpPr/>
              <p:nvPr/>
            </p:nvGrpSpPr>
            <p:grpSpPr>
              <a:xfrm>
                <a:off x="4971237" y="3443943"/>
                <a:ext cx="3844327" cy="672830"/>
                <a:chOff x="4971237" y="3443943"/>
                <a:chExt cx="3844327" cy="672830"/>
              </a:xfrm>
            </p:grpSpPr>
            <p:sp>
              <p:nvSpPr>
                <p:cNvPr id="126" name="Rounded Rectangle 125"/>
                <p:cNvSpPr/>
                <p:nvPr/>
              </p:nvSpPr>
              <p:spPr>
                <a:xfrm>
                  <a:off x="4971237" y="3443943"/>
                  <a:ext cx="3844327"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27" name="TextBox 126"/>
                <p:cNvSpPr txBox="1"/>
                <p:nvPr/>
              </p:nvSpPr>
              <p:spPr>
                <a:xfrm>
                  <a:off x="5161151" y="3627374"/>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医疗</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128" name="TextBox 14">
                  <a:extLst>
                    <a:ext uri="{FF2B5EF4-FFF2-40B4-BE49-F238E27FC236}">
                      <a16:creationId xmlns:a16="http://schemas.microsoft.com/office/drawing/2014/main" xmlns="" id="{D6B26D60-5602-3040-AFA2-F0C1F4096949}"/>
                    </a:ext>
                  </a:extLst>
                </p:cNvPr>
                <p:cNvSpPr txBox="1"/>
                <p:nvPr/>
              </p:nvSpPr>
              <p:spPr>
                <a:xfrm>
                  <a:off x="5680584" y="3599096"/>
                  <a:ext cx="2933724" cy="383329"/>
                </a:xfrm>
                <a:prstGeom prst="rect">
                  <a:avLst/>
                </a:prstGeom>
                <a:noFill/>
              </p:spPr>
              <p:txBody>
                <a:bodyPr wrap="square" rtlCol="0">
                  <a:spAutoFit/>
                </a:bodyPr>
                <a:lstStyle/>
                <a:p>
                  <a:r>
                    <a:rPr lang="zh-CN" altLang="en-US" sz="1200" b="1" dirty="0">
                      <a:solidFill>
                        <a:schemeClr val="tx1">
                          <a:lumMod val="50000"/>
                          <a:lumOff val="50000"/>
                        </a:schemeClr>
                      </a:solidFill>
                    </a:rPr>
                    <a:t>福建协和医院  福建解放军总院</a:t>
                  </a:r>
                  <a:endParaRPr lang="en-US" sz="1200" b="1" dirty="0">
                    <a:solidFill>
                      <a:schemeClr val="tx1">
                        <a:lumMod val="50000"/>
                        <a:lumOff val="50000"/>
                      </a:schemeClr>
                    </a:solidFill>
                  </a:endParaRPr>
                </a:p>
              </p:txBody>
            </p:sp>
          </p:grpSp>
          <p:grpSp>
            <p:nvGrpSpPr>
              <p:cNvPr id="115" name="Group 114"/>
              <p:cNvGrpSpPr/>
              <p:nvPr/>
            </p:nvGrpSpPr>
            <p:grpSpPr>
              <a:xfrm>
                <a:off x="8916145" y="3443943"/>
                <a:ext cx="3380576" cy="672830"/>
                <a:chOff x="8916145" y="3443943"/>
                <a:chExt cx="3380576" cy="672830"/>
              </a:xfrm>
            </p:grpSpPr>
            <p:sp>
              <p:nvSpPr>
                <p:cNvPr id="122" name="Rounded Rectangle 121"/>
                <p:cNvSpPr/>
                <p:nvPr/>
              </p:nvSpPr>
              <p:spPr>
                <a:xfrm>
                  <a:off x="8916145" y="3443943"/>
                  <a:ext cx="3380576"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23" name="TextBox 122"/>
                <p:cNvSpPr txBox="1"/>
                <p:nvPr/>
              </p:nvSpPr>
              <p:spPr>
                <a:xfrm>
                  <a:off x="9093062" y="3639350"/>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200" noProof="0" dirty="0">
                      <a:solidFill>
                        <a:prstClr val="white">
                          <a:lumMod val="50000"/>
                        </a:prstClr>
                      </a:solidFill>
                      <a:latin typeface="微软雅黑"/>
                      <a:ea typeface="微软雅黑"/>
                    </a:rPr>
                    <a:t>能源</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124" name="Picture 1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35292" y="3477411"/>
                  <a:ext cx="1101897" cy="591622"/>
                </a:xfrm>
                <a:prstGeom prst="rect">
                  <a:avLst/>
                </a:prstGeom>
              </p:spPr>
            </p:pic>
            <p:pic>
              <p:nvPicPr>
                <p:cNvPr id="125" name="Picture 1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966556" y="3581125"/>
                  <a:ext cx="904045" cy="403457"/>
                </a:xfrm>
                <a:prstGeom prst="rect">
                  <a:avLst/>
                </a:prstGeom>
              </p:spPr>
            </p:pic>
          </p:grpSp>
          <p:grpSp>
            <p:nvGrpSpPr>
              <p:cNvPr id="116" name="Group 115"/>
              <p:cNvGrpSpPr/>
              <p:nvPr/>
            </p:nvGrpSpPr>
            <p:grpSpPr>
              <a:xfrm>
                <a:off x="952111" y="3429286"/>
                <a:ext cx="3924831" cy="672830"/>
                <a:chOff x="952111" y="3429286"/>
                <a:chExt cx="3924831" cy="672830"/>
              </a:xfrm>
            </p:grpSpPr>
            <p:grpSp>
              <p:nvGrpSpPr>
                <p:cNvPr id="117" name="Group 116"/>
                <p:cNvGrpSpPr/>
                <p:nvPr/>
              </p:nvGrpSpPr>
              <p:grpSpPr>
                <a:xfrm>
                  <a:off x="952111" y="3429286"/>
                  <a:ext cx="3924831" cy="672830"/>
                  <a:chOff x="8937454" y="2692258"/>
                  <a:chExt cx="3924831" cy="672830"/>
                </a:xfrm>
              </p:grpSpPr>
              <p:sp>
                <p:nvSpPr>
                  <p:cNvPr id="119" name="Rounded Rectangle 118"/>
                  <p:cNvSpPr/>
                  <p:nvPr/>
                </p:nvSpPr>
                <p:spPr>
                  <a:xfrm>
                    <a:off x="8937454" y="2692258"/>
                    <a:ext cx="3924831"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20" name="TextBox 119"/>
                  <p:cNvSpPr txBox="1"/>
                  <p:nvPr/>
                </p:nvSpPr>
                <p:spPr>
                  <a:xfrm>
                    <a:off x="9015817" y="2868838"/>
                    <a:ext cx="704957" cy="383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lumMod val="50000"/>
                          </a:prstClr>
                        </a:solidFill>
                        <a:effectLst/>
                        <a:uLnTx/>
                        <a:uFillTx/>
                        <a:latin typeface="微软雅黑"/>
                        <a:ea typeface="微软雅黑"/>
                        <a:cs typeface="+mn-cs"/>
                      </a:rPr>
                      <a:t>教育</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121" name="Picture 12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219133" y="2809791"/>
                    <a:ext cx="1569909" cy="437763"/>
                  </a:xfrm>
                  <a:prstGeom prst="rect">
                    <a:avLst/>
                  </a:prstGeom>
                </p:spPr>
              </p:pic>
            </p:grpSp>
            <p:pic>
              <p:nvPicPr>
                <p:cNvPr id="118" name="Picture 1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56202" y="3550900"/>
                  <a:ext cx="1472075" cy="444644"/>
                </a:xfrm>
                <a:prstGeom prst="rect">
                  <a:avLst/>
                </a:prstGeom>
              </p:spPr>
            </p:pic>
          </p:grpSp>
        </p:grpSp>
        <p:grpSp>
          <p:nvGrpSpPr>
            <p:cNvPr id="129" name="Group 128"/>
            <p:cNvGrpSpPr/>
            <p:nvPr/>
          </p:nvGrpSpPr>
          <p:grpSpPr>
            <a:xfrm>
              <a:off x="323727" y="3728462"/>
              <a:ext cx="11344610" cy="672830"/>
              <a:chOff x="952117" y="1938779"/>
              <a:chExt cx="11344610" cy="672830"/>
            </a:xfrm>
          </p:grpSpPr>
          <p:sp>
            <p:nvSpPr>
              <p:cNvPr id="130" name="Rounded Rectangle 129"/>
              <p:cNvSpPr/>
              <p:nvPr/>
            </p:nvSpPr>
            <p:spPr>
              <a:xfrm>
                <a:off x="952117" y="1938779"/>
                <a:ext cx="11344610" cy="672830"/>
              </a:xfrm>
              <a:prstGeom prst="roundRect">
                <a:avLst>
                  <a:gd name="adj" fmla="val 3631"/>
                </a:avLst>
              </a:prstGeom>
              <a:ln>
                <a:solidFill>
                  <a:schemeClr val="bg1">
                    <a:lumMod val="85000"/>
                  </a:schemeClr>
                </a:solidFill>
              </a:ln>
              <a:effectLst>
                <a:outerShdw blurRad="50800" dist="38100" dir="2700000" algn="tl" rotWithShape="0">
                  <a:prstClr val="black">
                    <a:alpha val="12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31" name="TextBox 130"/>
              <p:cNvSpPr txBox="1"/>
              <p:nvPr/>
            </p:nvSpPr>
            <p:spPr>
              <a:xfrm>
                <a:off x="1025448" y="2124145"/>
                <a:ext cx="6301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white">
                        <a:lumMod val="50000"/>
                      </a:prstClr>
                    </a:solidFill>
                    <a:latin typeface="微软雅黑"/>
                    <a:ea typeface="微软雅黑"/>
                  </a:rPr>
                  <a:t>银行</a:t>
                </a:r>
                <a:endParaRPr kumimoji="0" lang="ja-JP" altLang="en-US"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132" name="Picture 13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344120" y="2117405"/>
                <a:ext cx="1579436" cy="333436"/>
              </a:xfrm>
              <a:prstGeom prst="rect">
                <a:avLst/>
              </a:prstGeom>
            </p:spPr>
          </p:pic>
          <p:pic>
            <p:nvPicPr>
              <p:cNvPr id="133" name="Picture 13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50736" y="2023270"/>
                <a:ext cx="807543" cy="582929"/>
              </a:xfrm>
              <a:prstGeom prst="rect">
                <a:avLst/>
              </a:prstGeom>
            </p:spPr>
          </p:pic>
          <p:pic>
            <p:nvPicPr>
              <p:cNvPr id="134" name="Picture 1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35437" y="2123488"/>
                <a:ext cx="1482059" cy="357376"/>
              </a:xfrm>
              <a:prstGeom prst="rect">
                <a:avLst/>
              </a:prstGeom>
            </p:spPr>
          </p:pic>
          <p:pic>
            <p:nvPicPr>
              <p:cNvPr id="135" name="Picture 1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308746" y="2140816"/>
                <a:ext cx="1917700" cy="342900"/>
              </a:xfrm>
              <a:prstGeom prst="rect">
                <a:avLst/>
              </a:prstGeom>
            </p:spPr>
          </p:pic>
          <p:pic>
            <p:nvPicPr>
              <p:cNvPr id="136" name="Picture 13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46576" y="2064408"/>
                <a:ext cx="1875269" cy="441793"/>
              </a:xfrm>
              <a:prstGeom prst="rect">
                <a:avLst/>
              </a:prstGeom>
            </p:spPr>
          </p:pic>
          <p:pic>
            <p:nvPicPr>
              <p:cNvPr id="137" name="Picture 13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65671" y="2085806"/>
                <a:ext cx="1599001" cy="420395"/>
              </a:xfrm>
              <a:prstGeom prst="rect">
                <a:avLst/>
              </a:prstGeom>
            </p:spPr>
          </p:pic>
        </p:grpSp>
      </p:grpSp>
      <p:sp>
        <p:nvSpPr>
          <p:cNvPr id="2" name="标题 1">
            <a:extLst>
              <a:ext uri="{FF2B5EF4-FFF2-40B4-BE49-F238E27FC236}">
                <a16:creationId xmlns:a16="http://schemas.microsoft.com/office/drawing/2014/main" xmlns="" id="{40C4B01C-4F2E-174A-8705-89B706B5B255}"/>
              </a:ext>
            </a:extLst>
          </p:cNvPr>
          <p:cNvSpPr>
            <a:spLocks noGrp="1"/>
          </p:cNvSpPr>
          <p:nvPr>
            <p:ph type="title"/>
          </p:nvPr>
        </p:nvSpPr>
        <p:spPr>
          <a:xfrm>
            <a:off x="155575" y="465137"/>
            <a:ext cx="10067717" cy="309699"/>
          </a:xfrm>
        </p:spPr>
        <p:txBody>
          <a:bodyPr/>
          <a:lstStyle/>
          <a:p>
            <a:r>
              <a:rPr kumimoji="1" lang="zh-CN" altLang="en-US" dirty="0"/>
              <a:t>市场开发：</a:t>
            </a:r>
            <a:r>
              <a:rPr kumimoji="1" lang="en" altLang="zh-CN" dirty="0"/>
              <a:t>G1</a:t>
            </a:r>
            <a:r>
              <a:rPr kumimoji="1" lang="zh-CN" altLang="en-US" dirty="0"/>
              <a:t>以直销立标杆，借助渠道扩大市场；</a:t>
            </a:r>
            <a:r>
              <a:rPr kumimoji="1" lang="en" altLang="zh-CN" dirty="0"/>
              <a:t>G2</a:t>
            </a:r>
            <a:r>
              <a:rPr kumimoji="1" lang="zh-CN" altLang="en-US" dirty="0"/>
              <a:t>与集成商联合开发、运营</a:t>
            </a:r>
            <a:br>
              <a:rPr kumimoji="1" lang="zh-CN" altLang="en-US" dirty="0"/>
            </a:br>
            <a:r>
              <a:rPr kumimoji="1" lang="zh-CN" altLang="en-US" dirty="0"/>
              <a:t/>
            </a:r>
            <a:br>
              <a:rPr kumimoji="1" lang="zh-CN" altLang="en-US" dirty="0"/>
            </a:br>
            <a:endParaRPr kumimoji="1" lang="zh-CN" altLang="en-US" dirty="0"/>
          </a:p>
        </p:txBody>
      </p:sp>
    </p:spTree>
    <p:extLst>
      <p:ext uri="{BB962C8B-B14F-4D97-AF65-F5344CB8AC3E}">
        <p14:creationId xmlns:p14="http://schemas.microsoft.com/office/powerpoint/2010/main" val="29334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6487">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矩形 35"/>
          <p:cNvSpPr/>
          <p:nvPr/>
        </p:nvSpPr>
        <p:spPr>
          <a:xfrm>
            <a:off x="4473928" y="3841531"/>
            <a:ext cx="1003434" cy="6006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8665" name="矩形 36"/>
          <p:cNvSpPr/>
          <p:nvPr/>
        </p:nvSpPr>
        <p:spPr>
          <a:xfrm>
            <a:off x="4856496" y="4416805"/>
            <a:ext cx="404801" cy="263099"/>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8666" name="矩形 38"/>
          <p:cNvSpPr/>
          <p:nvPr/>
        </p:nvSpPr>
        <p:spPr>
          <a:xfrm>
            <a:off x="5236205" y="4234913"/>
            <a:ext cx="404801" cy="3287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8667" name="矩形 34"/>
          <p:cNvSpPr/>
          <p:nvPr/>
        </p:nvSpPr>
        <p:spPr>
          <a:xfrm>
            <a:off x="7708636" y="3897137"/>
            <a:ext cx="935250" cy="600654"/>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48668" name="椭圆 104"/>
          <p:cNvSpPr/>
          <p:nvPr/>
        </p:nvSpPr>
        <p:spPr>
          <a:xfrm>
            <a:off x="3318738" y="2649414"/>
            <a:ext cx="5362657" cy="3052856"/>
          </a:xfrm>
          <a:prstGeom prst="ellipse">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9" name="椭圆 104"/>
          <p:cNvSpPr/>
          <p:nvPr/>
        </p:nvSpPr>
        <p:spPr>
          <a:xfrm>
            <a:off x="1856377" y="1816921"/>
            <a:ext cx="8287379" cy="4717843"/>
          </a:xfrm>
          <a:prstGeom prst="ellipse">
            <a:avLst/>
          </a:prstGeom>
          <a:noFill/>
          <a:ln>
            <a:solidFill>
              <a:schemeClr val="tx2">
                <a:lumMod val="60000"/>
                <a:lumOff val="4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0" name="椭圆 104"/>
          <p:cNvSpPr/>
          <p:nvPr/>
        </p:nvSpPr>
        <p:spPr>
          <a:xfrm>
            <a:off x="627672" y="1117443"/>
            <a:ext cx="10744788" cy="6116798"/>
          </a:xfrm>
          <a:prstGeom prst="ellipse">
            <a:avLst/>
          </a:prstGeom>
          <a:noFill/>
          <a:ln>
            <a:solidFill>
              <a:schemeClr val="tx2">
                <a:lumMod val="60000"/>
                <a:lumOff val="40000"/>
                <a:alpha val="2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1" name="标题 8"/>
          <p:cNvSpPr>
            <a:spLocks noGrp="1"/>
          </p:cNvSpPr>
          <p:nvPr>
            <p:ph type="title"/>
          </p:nvPr>
        </p:nvSpPr>
        <p:spPr>
          <a:xfrm>
            <a:off x="155575" y="465137"/>
            <a:ext cx="10414102" cy="440230"/>
          </a:xfrm>
        </p:spPr>
        <p:txBody>
          <a:bodyPr/>
          <a:lstStyle/>
          <a:p>
            <a:r>
              <a:rPr lang="zh-CN" altLang="en-US" dirty="0"/>
              <a:t>信任是安全的基石：如何让用户确信目标程序仅实施了约定的操作</a:t>
            </a:r>
          </a:p>
        </p:txBody>
      </p:sp>
      <p:grpSp>
        <p:nvGrpSpPr>
          <p:cNvPr id="81" name="组合 2"/>
          <p:cNvGrpSpPr/>
          <p:nvPr/>
        </p:nvGrpSpPr>
        <p:grpSpPr>
          <a:xfrm>
            <a:off x="4155679" y="4035144"/>
            <a:ext cx="3098016" cy="303720"/>
            <a:chOff x="4155679" y="4035144"/>
            <a:chExt cx="3098016" cy="303720"/>
          </a:xfrm>
        </p:grpSpPr>
        <p:cxnSp>
          <p:nvCxnSpPr>
            <p:cNvPr id="3145731" name="箭头-数据交换"/>
            <p:cNvCxnSpPr>
              <a:cxnSpLocks/>
            </p:cNvCxnSpPr>
            <p:nvPr/>
          </p:nvCxnSpPr>
          <p:spPr>
            <a:xfrm>
              <a:off x="4155679" y="4196614"/>
              <a:ext cx="3098016" cy="0"/>
            </a:xfrm>
            <a:prstGeom prst="line">
              <a:avLst/>
            </a:prstGeom>
            <a:noFill/>
            <a:ln w="101600" cap="sq">
              <a:gradFill flip="none" rotWithShape="1">
                <a:gsLst>
                  <a:gs pos="0">
                    <a:srgbClr val="2FBFB0">
                      <a:alpha val="0"/>
                    </a:srgbClr>
                  </a:gs>
                  <a:gs pos="10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1048672" name="Rounded Rectangle 47"/>
            <p:cNvSpPr/>
            <p:nvPr/>
          </p:nvSpPr>
          <p:spPr>
            <a:xfrm>
              <a:off x="5857361" y="4035144"/>
              <a:ext cx="603554" cy="303720"/>
            </a:xfrm>
            <a:prstGeom prst="roundRect">
              <a:avLst>
                <a:gd name="adj" fmla="val 0"/>
              </a:avLst>
            </a:prstGeom>
            <a:solidFill>
              <a:schemeClr val="bg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2FBFB0"/>
                  </a:solidFill>
                  <a:latin typeface="Microsoft YaHei" charset="-122"/>
                  <a:ea typeface="Microsoft YaHei" charset="-122"/>
                  <a:cs typeface="Microsoft YaHei" charset="-122"/>
                </a:rPr>
                <a:t>数据</a:t>
              </a:r>
            </a:p>
          </p:txBody>
        </p:sp>
      </p:grpSp>
      <p:pic>
        <p:nvPicPr>
          <p:cNvPr id="2097166" name="图片 37"/>
          <p:cNvPicPr>
            <a:picLocks noChangeAspect="1"/>
          </p:cNvPicPr>
          <p:nvPr/>
        </p:nvPicPr>
        <p:blipFill>
          <a:blip r:embed="rId3" cstate="print">
            <a:duotone>
              <a:schemeClr val="accent1">
                <a:shade val="45000"/>
                <a:satMod val="135000"/>
              </a:schemeClr>
              <a:prstClr val="white"/>
            </a:duotone>
          </a:blip>
          <a:stretch>
            <a:fillRect/>
          </a:stretch>
        </p:blipFill>
        <p:spPr>
          <a:xfrm>
            <a:off x="7286497" y="3327091"/>
            <a:ext cx="878322" cy="1166937"/>
          </a:xfrm>
          <a:prstGeom prst="rect">
            <a:avLst/>
          </a:prstGeom>
        </p:spPr>
      </p:pic>
      <p:grpSp>
        <p:nvGrpSpPr>
          <p:cNvPr id="82" name="组合 1"/>
          <p:cNvGrpSpPr/>
          <p:nvPr/>
        </p:nvGrpSpPr>
        <p:grpSpPr>
          <a:xfrm>
            <a:off x="3699184" y="3069615"/>
            <a:ext cx="1573822" cy="1606905"/>
            <a:chOff x="3652996" y="3012483"/>
            <a:chExt cx="1573822" cy="1606905"/>
          </a:xfrm>
        </p:grpSpPr>
        <p:pic>
          <p:nvPicPr>
            <p:cNvPr id="2097167" name="图片 45"/>
            <p:cNvPicPr>
              <a:picLocks noChangeAspect="1"/>
            </p:cNvPicPr>
            <p:nvPr/>
          </p:nvPicPr>
          <p:blipFill>
            <a:blip r:embed="rId4"/>
            <a:stretch>
              <a:fillRect/>
            </a:stretch>
          </p:blipFill>
          <p:spPr>
            <a:xfrm>
              <a:off x="3652996" y="3012483"/>
              <a:ext cx="1397732" cy="1389600"/>
            </a:xfrm>
            <a:prstGeom prst="rect">
              <a:avLst/>
            </a:prstGeom>
          </p:spPr>
        </p:pic>
        <p:pic>
          <p:nvPicPr>
            <p:cNvPr id="2097168" name="图片 49"/>
            <p:cNvPicPr>
              <a:picLocks noChangeAspect="1"/>
            </p:cNvPicPr>
            <p:nvPr/>
          </p:nvPicPr>
          <p:blipFill>
            <a:blip r:embed="rId5"/>
            <a:stretch>
              <a:fillRect/>
            </a:stretch>
          </p:blipFill>
          <p:spPr>
            <a:xfrm>
              <a:off x="4805213" y="3620217"/>
              <a:ext cx="421605" cy="890811"/>
            </a:xfrm>
            <a:prstGeom prst="rect">
              <a:avLst/>
            </a:prstGeom>
          </p:spPr>
        </p:pic>
        <p:pic>
          <p:nvPicPr>
            <p:cNvPr id="2097169" name="图片 48"/>
            <p:cNvPicPr>
              <a:picLocks noChangeAspect="1"/>
            </p:cNvPicPr>
            <p:nvPr/>
          </p:nvPicPr>
          <p:blipFill>
            <a:blip r:embed="rId6"/>
            <a:stretch>
              <a:fillRect/>
            </a:stretch>
          </p:blipFill>
          <p:spPr>
            <a:xfrm>
              <a:off x="4593162" y="4025873"/>
              <a:ext cx="245364" cy="593515"/>
            </a:xfrm>
            <a:prstGeom prst="rect">
              <a:avLst/>
            </a:prstGeom>
          </p:spPr>
        </p:pic>
      </p:grpSp>
      <p:sp>
        <p:nvSpPr>
          <p:cNvPr id="1048673" name="Rounded Rectangle 47"/>
          <p:cNvSpPr/>
          <p:nvPr/>
        </p:nvSpPr>
        <p:spPr>
          <a:xfrm>
            <a:off x="7342202" y="4729630"/>
            <a:ext cx="766912" cy="333602"/>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程序</a:t>
            </a:r>
          </a:p>
        </p:txBody>
      </p:sp>
      <p:sp>
        <p:nvSpPr>
          <p:cNvPr id="1048674" name="Rounded Rectangle 47"/>
          <p:cNvSpPr/>
          <p:nvPr/>
        </p:nvSpPr>
        <p:spPr>
          <a:xfrm>
            <a:off x="4155679" y="4729630"/>
            <a:ext cx="766912" cy="333602"/>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用户</a:t>
            </a:r>
          </a:p>
        </p:txBody>
      </p:sp>
      <p:grpSp>
        <p:nvGrpSpPr>
          <p:cNvPr id="3" name="Group 2">
            <a:extLst>
              <a:ext uri="{FF2B5EF4-FFF2-40B4-BE49-F238E27FC236}">
                <a16:creationId xmlns:a16="http://schemas.microsoft.com/office/drawing/2014/main" xmlns="" id="{4789EB14-88C7-1647-9EDF-E768C3EF5CDF}"/>
              </a:ext>
            </a:extLst>
          </p:cNvPr>
          <p:cNvGrpSpPr/>
          <p:nvPr/>
        </p:nvGrpSpPr>
        <p:grpSpPr>
          <a:xfrm>
            <a:off x="146656" y="3485486"/>
            <a:ext cx="1546813" cy="1044347"/>
            <a:chOff x="146656" y="3485486"/>
            <a:chExt cx="1546813" cy="1044347"/>
          </a:xfrm>
        </p:grpSpPr>
        <p:sp>
          <p:nvSpPr>
            <p:cNvPr id="1048660" name="矩形 43"/>
            <p:cNvSpPr/>
            <p:nvPr/>
          </p:nvSpPr>
          <p:spPr>
            <a:xfrm>
              <a:off x="664145" y="39043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70" name="图片 67"/>
            <p:cNvPicPr>
              <a:picLocks noChangeAspect="1"/>
            </p:cNvPicPr>
            <p:nvPr/>
          </p:nvPicPr>
          <p:blipFill>
            <a:blip r:embed="rId7">
              <a:duotone>
                <a:schemeClr val="accent1">
                  <a:shade val="45000"/>
                  <a:satMod val="135000"/>
                </a:schemeClr>
                <a:prstClr val="white"/>
              </a:duotone>
            </a:blip>
            <a:stretch>
              <a:fillRect/>
            </a:stretch>
          </p:blipFill>
          <p:spPr>
            <a:xfrm>
              <a:off x="146656" y="3739236"/>
              <a:ext cx="1073895" cy="790597"/>
            </a:xfrm>
            <a:prstGeom prst="rect">
              <a:avLst/>
            </a:prstGeom>
          </p:spPr>
        </p:pic>
        <p:pic>
          <p:nvPicPr>
            <p:cNvPr id="2097171" name="图形 20" descr="汽车"/>
            <p:cNvPicPr>
              <a:picLocks noChangeAspect="1"/>
            </p:cNvPicPr>
            <p:nvPr/>
          </p:nvPicPr>
          <p:blipFill>
            <a:blip r:embed="rId8" cstate="screen">
              <a:duotone>
                <a:prstClr val="black"/>
                <a:schemeClr val="tx2">
                  <a:tint val="45000"/>
                  <a:satMod val="400000"/>
                </a:schemeClr>
              </a:duotone>
            </a:blip>
            <a:stretch>
              <a:fillRect/>
            </a:stretch>
          </p:blipFill>
          <p:spPr>
            <a:xfrm>
              <a:off x="334676" y="3485486"/>
              <a:ext cx="696222" cy="712091"/>
            </a:xfrm>
            <a:prstGeom prst="rect">
              <a:avLst/>
            </a:prstGeom>
          </p:spPr>
        </p:pic>
      </p:grpSp>
      <p:grpSp>
        <p:nvGrpSpPr>
          <p:cNvPr id="7" name="Group 6">
            <a:extLst>
              <a:ext uri="{FF2B5EF4-FFF2-40B4-BE49-F238E27FC236}">
                <a16:creationId xmlns:a16="http://schemas.microsoft.com/office/drawing/2014/main" xmlns="" id="{D43BB1D4-53AE-A743-B807-4DEE201C912A}"/>
              </a:ext>
            </a:extLst>
          </p:cNvPr>
          <p:cNvGrpSpPr/>
          <p:nvPr/>
        </p:nvGrpSpPr>
        <p:grpSpPr>
          <a:xfrm>
            <a:off x="8521032" y="4958085"/>
            <a:ext cx="1571371" cy="1188514"/>
            <a:chOff x="8521032" y="4958085"/>
            <a:chExt cx="1571371" cy="1188514"/>
          </a:xfrm>
        </p:grpSpPr>
        <p:sp>
          <p:nvSpPr>
            <p:cNvPr id="1048662" name="矩形 47"/>
            <p:cNvSpPr/>
            <p:nvPr/>
          </p:nvSpPr>
          <p:spPr>
            <a:xfrm>
              <a:off x="9063079" y="55214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74" name="图片 70"/>
            <p:cNvPicPr>
              <a:picLocks noChangeAspect="1"/>
            </p:cNvPicPr>
            <p:nvPr/>
          </p:nvPicPr>
          <p:blipFill>
            <a:blip r:embed="rId7">
              <a:duotone>
                <a:schemeClr val="accent1">
                  <a:shade val="45000"/>
                  <a:satMod val="135000"/>
                </a:schemeClr>
                <a:prstClr val="white"/>
              </a:duotone>
            </a:blip>
            <a:stretch>
              <a:fillRect/>
            </a:stretch>
          </p:blipFill>
          <p:spPr>
            <a:xfrm>
              <a:off x="8521032" y="5356002"/>
              <a:ext cx="1073895" cy="790597"/>
            </a:xfrm>
            <a:prstGeom prst="rect">
              <a:avLst/>
            </a:prstGeom>
          </p:spPr>
        </p:pic>
        <p:sp>
          <p:nvSpPr>
            <p:cNvPr id="1048675" name="椭圆 77"/>
            <p:cNvSpPr/>
            <p:nvPr/>
          </p:nvSpPr>
          <p:spPr>
            <a:xfrm>
              <a:off x="8841656" y="5639203"/>
              <a:ext cx="406275" cy="173284"/>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97175" name="图形 26" descr="手表"/>
            <p:cNvPicPr>
              <a:picLocks noChangeAspect="1"/>
            </p:cNvPicPr>
            <p:nvPr/>
          </p:nvPicPr>
          <p:blipFill>
            <a:blip r:embed="rId9" cstate="screen">
              <a:duotone>
                <a:prstClr val="black"/>
                <a:schemeClr val="tx2">
                  <a:tint val="45000"/>
                  <a:satMod val="400000"/>
                </a:schemeClr>
              </a:duotone>
            </a:blip>
            <a:stretch>
              <a:fillRect/>
            </a:stretch>
          </p:blipFill>
          <p:spPr>
            <a:xfrm>
              <a:off x="8755043" y="4958085"/>
              <a:ext cx="586697" cy="600070"/>
            </a:xfrm>
            <a:prstGeom prst="rect">
              <a:avLst/>
            </a:prstGeom>
          </p:spPr>
        </p:pic>
      </p:grpSp>
      <p:grpSp>
        <p:nvGrpSpPr>
          <p:cNvPr id="8" name="Group 7">
            <a:extLst>
              <a:ext uri="{FF2B5EF4-FFF2-40B4-BE49-F238E27FC236}">
                <a16:creationId xmlns:a16="http://schemas.microsoft.com/office/drawing/2014/main" xmlns="" id="{BF9DA73A-7AA9-C648-89A6-D539162D1842}"/>
              </a:ext>
            </a:extLst>
          </p:cNvPr>
          <p:cNvGrpSpPr/>
          <p:nvPr/>
        </p:nvGrpSpPr>
        <p:grpSpPr>
          <a:xfrm>
            <a:off x="2781790" y="5156908"/>
            <a:ext cx="1595612" cy="1101765"/>
            <a:chOff x="2781790" y="5156908"/>
            <a:chExt cx="1595612" cy="1101765"/>
          </a:xfrm>
        </p:grpSpPr>
        <p:sp>
          <p:nvSpPr>
            <p:cNvPr id="1048659" name="矩形 42"/>
            <p:cNvSpPr/>
            <p:nvPr/>
          </p:nvSpPr>
          <p:spPr>
            <a:xfrm>
              <a:off x="3348078" y="56315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76" name="图片 69"/>
            <p:cNvPicPr>
              <a:picLocks noChangeAspect="1"/>
            </p:cNvPicPr>
            <p:nvPr/>
          </p:nvPicPr>
          <p:blipFill>
            <a:blip r:embed="rId7">
              <a:duotone>
                <a:schemeClr val="accent1">
                  <a:shade val="45000"/>
                  <a:satMod val="135000"/>
                </a:schemeClr>
                <a:prstClr val="white"/>
              </a:duotone>
            </a:blip>
            <a:stretch>
              <a:fillRect/>
            </a:stretch>
          </p:blipFill>
          <p:spPr>
            <a:xfrm>
              <a:off x="2781790" y="5468076"/>
              <a:ext cx="1073895" cy="790597"/>
            </a:xfrm>
            <a:prstGeom prst="rect">
              <a:avLst/>
            </a:prstGeom>
          </p:spPr>
        </p:pic>
        <p:pic>
          <p:nvPicPr>
            <p:cNvPr id="2097177" name="图形 6" descr="智能手机"/>
            <p:cNvPicPr>
              <a:picLocks noChangeAspect="1"/>
            </p:cNvPicPr>
            <p:nvPr/>
          </p:nvPicPr>
          <p:blipFill>
            <a:blip r:embed="rId10" cstate="screen">
              <a:duotone>
                <a:prstClr val="black"/>
                <a:schemeClr val="tx2">
                  <a:tint val="45000"/>
                  <a:satMod val="400000"/>
                </a:schemeClr>
              </a:duotone>
            </a:blip>
            <a:stretch>
              <a:fillRect/>
            </a:stretch>
          </p:blipFill>
          <p:spPr>
            <a:xfrm>
              <a:off x="3004597" y="5156908"/>
              <a:ext cx="598244" cy="611882"/>
            </a:xfrm>
            <a:prstGeom prst="rect">
              <a:avLst/>
            </a:prstGeom>
          </p:spPr>
        </p:pic>
      </p:grpSp>
      <p:grpSp>
        <p:nvGrpSpPr>
          <p:cNvPr id="5" name="Group 4">
            <a:extLst>
              <a:ext uri="{FF2B5EF4-FFF2-40B4-BE49-F238E27FC236}">
                <a16:creationId xmlns:a16="http://schemas.microsoft.com/office/drawing/2014/main" xmlns="" id="{FEE132FA-A8FC-5B46-B480-B5A6C7960934}"/>
              </a:ext>
            </a:extLst>
          </p:cNvPr>
          <p:cNvGrpSpPr/>
          <p:nvPr/>
        </p:nvGrpSpPr>
        <p:grpSpPr>
          <a:xfrm>
            <a:off x="8084073" y="1627972"/>
            <a:ext cx="1584996" cy="1160426"/>
            <a:chOff x="8084073" y="1627972"/>
            <a:chExt cx="1584996" cy="1160426"/>
          </a:xfrm>
        </p:grpSpPr>
        <p:sp>
          <p:nvSpPr>
            <p:cNvPr id="1048661" name="矩形 44"/>
            <p:cNvSpPr/>
            <p:nvPr/>
          </p:nvSpPr>
          <p:spPr>
            <a:xfrm>
              <a:off x="8639745" y="21686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78" name="图片 71"/>
            <p:cNvPicPr>
              <a:picLocks noChangeAspect="1"/>
            </p:cNvPicPr>
            <p:nvPr/>
          </p:nvPicPr>
          <p:blipFill>
            <a:blip r:embed="rId7">
              <a:duotone>
                <a:schemeClr val="accent1">
                  <a:shade val="45000"/>
                  <a:satMod val="135000"/>
                </a:schemeClr>
                <a:prstClr val="white"/>
              </a:duotone>
            </a:blip>
            <a:stretch>
              <a:fillRect/>
            </a:stretch>
          </p:blipFill>
          <p:spPr>
            <a:xfrm>
              <a:off x="8084073" y="1997801"/>
              <a:ext cx="1073895" cy="790597"/>
            </a:xfrm>
            <a:prstGeom prst="rect">
              <a:avLst/>
            </a:prstGeom>
          </p:spPr>
        </p:pic>
        <p:sp>
          <p:nvSpPr>
            <p:cNvPr id="1048676" name="椭圆 91"/>
            <p:cNvSpPr/>
            <p:nvPr/>
          </p:nvSpPr>
          <p:spPr>
            <a:xfrm>
              <a:off x="8224578" y="2268773"/>
              <a:ext cx="802934" cy="213253"/>
            </a:xfrm>
            <a:prstGeom prst="ellipse">
              <a:avLst/>
            </a:prstGeom>
            <a:solidFill>
              <a:schemeClr val="tx1">
                <a:lumMod val="95000"/>
                <a:lumOff val="5000"/>
                <a:alpha val="15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97179" name="图形 88" descr="起重机"/>
            <p:cNvPicPr>
              <a:picLocks noChangeAspect="1"/>
            </p:cNvPicPr>
            <p:nvPr/>
          </p:nvPicPr>
          <p:blipFill>
            <a:blip r:embed="rId11" cstate="screen">
              <a:duotone>
                <a:prstClr val="black"/>
                <a:schemeClr val="tx2">
                  <a:tint val="45000"/>
                  <a:satMod val="400000"/>
                </a:schemeClr>
              </a:duotone>
            </a:blip>
            <a:stretch>
              <a:fillRect/>
            </a:stretch>
          </p:blipFill>
          <p:spPr>
            <a:xfrm>
              <a:off x="8368682" y="1627972"/>
              <a:ext cx="632898" cy="647326"/>
            </a:xfrm>
            <a:prstGeom prst="rect">
              <a:avLst/>
            </a:prstGeom>
          </p:spPr>
        </p:pic>
      </p:grpSp>
      <p:grpSp>
        <p:nvGrpSpPr>
          <p:cNvPr id="6" name="Group 5">
            <a:extLst>
              <a:ext uri="{FF2B5EF4-FFF2-40B4-BE49-F238E27FC236}">
                <a16:creationId xmlns:a16="http://schemas.microsoft.com/office/drawing/2014/main" xmlns="" id="{B69FBE6C-8685-7343-826A-435FF2143EB9}"/>
              </a:ext>
            </a:extLst>
          </p:cNvPr>
          <p:cNvGrpSpPr/>
          <p:nvPr/>
        </p:nvGrpSpPr>
        <p:grpSpPr>
          <a:xfrm>
            <a:off x="10674944" y="3373847"/>
            <a:ext cx="1576459" cy="1144205"/>
            <a:chOff x="10674944" y="3373847"/>
            <a:chExt cx="1576459" cy="1144205"/>
          </a:xfrm>
        </p:grpSpPr>
        <p:sp>
          <p:nvSpPr>
            <p:cNvPr id="1048663" name="矩形 51"/>
            <p:cNvSpPr/>
            <p:nvPr/>
          </p:nvSpPr>
          <p:spPr>
            <a:xfrm>
              <a:off x="11222079" y="3895837"/>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0" name="图片 72"/>
            <p:cNvPicPr>
              <a:picLocks noChangeAspect="1"/>
            </p:cNvPicPr>
            <p:nvPr/>
          </p:nvPicPr>
          <p:blipFill>
            <a:blip r:embed="rId7">
              <a:duotone>
                <a:schemeClr val="accent1">
                  <a:shade val="45000"/>
                  <a:satMod val="135000"/>
                </a:schemeClr>
                <a:prstClr val="white"/>
              </a:duotone>
            </a:blip>
            <a:stretch>
              <a:fillRect/>
            </a:stretch>
          </p:blipFill>
          <p:spPr>
            <a:xfrm>
              <a:off x="10674944" y="3727455"/>
              <a:ext cx="1073895" cy="790597"/>
            </a:xfrm>
            <a:prstGeom prst="rect">
              <a:avLst/>
            </a:prstGeom>
          </p:spPr>
        </p:pic>
        <p:pic>
          <p:nvPicPr>
            <p:cNvPr id="2097181" name="图形 24" descr="台灯"/>
            <p:cNvPicPr>
              <a:picLocks noChangeAspect="1"/>
            </p:cNvPicPr>
            <p:nvPr/>
          </p:nvPicPr>
          <p:blipFill>
            <a:blip r:embed="rId12" cstate="screen">
              <a:duotone>
                <a:prstClr val="black"/>
                <a:schemeClr val="tx2">
                  <a:tint val="45000"/>
                  <a:satMod val="400000"/>
                </a:schemeClr>
              </a:duotone>
            </a:blip>
            <a:stretch>
              <a:fillRect/>
            </a:stretch>
          </p:blipFill>
          <p:spPr>
            <a:xfrm>
              <a:off x="10896924" y="3373847"/>
              <a:ext cx="645215" cy="659924"/>
            </a:xfrm>
            <a:prstGeom prst="rect">
              <a:avLst/>
            </a:prstGeom>
          </p:spPr>
        </p:pic>
      </p:grpSp>
      <p:sp>
        <p:nvSpPr>
          <p:cNvPr id="40" name="Rounded Rectangle 47">
            <a:extLst>
              <a:ext uri="{FF2B5EF4-FFF2-40B4-BE49-F238E27FC236}">
                <a16:creationId xmlns:a16="http://schemas.microsoft.com/office/drawing/2014/main" xmlns="" id="{D0F7D676-847D-214D-99BA-2F65D92FBECF}"/>
              </a:ext>
            </a:extLst>
          </p:cNvPr>
          <p:cNvSpPr/>
          <p:nvPr/>
        </p:nvSpPr>
        <p:spPr>
          <a:xfrm>
            <a:off x="112314" y="4577251"/>
            <a:ext cx="1140945" cy="341303"/>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智能汽车</a:t>
            </a:r>
          </a:p>
        </p:txBody>
      </p:sp>
      <p:grpSp>
        <p:nvGrpSpPr>
          <p:cNvPr id="4" name="Group 3">
            <a:extLst>
              <a:ext uri="{FF2B5EF4-FFF2-40B4-BE49-F238E27FC236}">
                <a16:creationId xmlns:a16="http://schemas.microsoft.com/office/drawing/2014/main" xmlns="" id="{7B4DD7D3-AE03-CB40-9FE6-D8F1C35F5D6C}"/>
              </a:ext>
            </a:extLst>
          </p:cNvPr>
          <p:cNvGrpSpPr/>
          <p:nvPr/>
        </p:nvGrpSpPr>
        <p:grpSpPr>
          <a:xfrm>
            <a:off x="2839671" y="1563521"/>
            <a:ext cx="1537731" cy="1163872"/>
            <a:chOff x="2839671" y="1563521"/>
            <a:chExt cx="1537731" cy="1163872"/>
          </a:xfrm>
        </p:grpSpPr>
        <p:sp>
          <p:nvSpPr>
            <p:cNvPr id="1048658" name="矩形 41"/>
            <p:cNvSpPr/>
            <p:nvPr/>
          </p:nvSpPr>
          <p:spPr>
            <a:xfrm>
              <a:off x="3348078" y="2100903"/>
              <a:ext cx="1029324" cy="618973"/>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72" name="图片 68"/>
            <p:cNvPicPr>
              <a:picLocks noChangeAspect="1"/>
            </p:cNvPicPr>
            <p:nvPr/>
          </p:nvPicPr>
          <p:blipFill>
            <a:blip r:embed="rId7">
              <a:duotone>
                <a:schemeClr val="accent1">
                  <a:shade val="45000"/>
                  <a:satMod val="135000"/>
                </a:schemeClr>
                <a:prstClr val="white"/>
              </a:duotone>
            </a:blip>
            <a:stretch>
              <a:fillRect/>
            </a:stretch>
          </p:blipFill>
          <p:spPr>
            <a:xfrm>
              <a:off x="2839671" y="1936796"/>
              <a:ext cx="1073895" cy="790597"/>
            </a:xfrm>
            <a:prstGeom prst="rect">
              <a:avLst/>
            </a:prstGeom>
          </p:spPr>
        </p:pic>
        <p:pic>
          <p:nvPicPr>
            <p:cNvPr id="2097173" name="图形 8" descr="无线路由器"/>
            <p:cNvPicPr>
              <a:picLocks noChangeAspect="1"/>
            </p:cNvPicPr>
            <p:nvPr/>
          </p:nvPicPr>
          <p:blipFill>
            <a:blip r:embed="rId13" cstate="screen">
              <a:duotone>
                <a:prstClr val="black"/>
                <a:schemeClr val="tx2">
                  <a:tint val="45000"/>
                  <a:satMod val="400000"/>
                </a:schemeClr>
              </a:duotone>
            </a:blip>
            <a:stretch>
              <a:fillRect/>
            </a:stretch>
          </p:blipFill>
          <p:spPr>
            <a:xfrm>
              <a:off x="3011663" y="1563521"/>
              <a:ext cx="729913" cy="746551"/>
            </a:xfrm>
            <a:prstGeom prst="rect">
              <a:avLst/>
            </a:prstGeom>
          </p:spPr>
        </p:pic>
      </p:grpSp>
      <p:sp>
        <p:nvSpPr>
          <p:cNvPr id="41" name="Rounded Rectangle 47">
            <a:extLst>
              <a:ext uri="{FF2B5EF4-FFF2-40B4-BE49-F238E27FC236}">
                <a16:creationId xmlns:a16="http://schemas.microsoft.com/office/drawing/2014/main" xmlns="" id="{970FC935-CB3D-1142-90CE-079494E0D033}"/>
              </a:ext>
            </a:extLst>
          </p:cNvPr>
          <p:cNvSpPr/>
          <p:nvPr/>
        </p:nvSpPr>
        <p:spPr>
          <a:xfrm>
            <a:off x="2855534" y="2785327"/>
            <a:ext cx="1140945" cy="341303"/>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互联网</a:t>
            </a:r>
          </a:p>
        </p:txBody>
      </p:sp>
      <p:sp>
        <p:nvSpPr>
          <p:cNvPr id="42" name="Rounded Rectangle 47">
            <a:extLst>
              <a:ext uri="{FF2B5EF4-FFF2-40B4-BE49-F238E27FC236}">
                <a16:creationId xmlns:a16="http://schemas.microsoft.com/office/drawing/2014/main" xmlns="" id="{7E63BDCA-759A-E947-B230-29B85FF2A97A}"/>
              </a:ext>
            </a:extLst>
          </p:cNvPr>
          <p:cNvSpPr/>
          <p:nvPr/>
        </p:nvSpPr>
        <p:spPr>
          <a:xfrm>
            <a:off x="2627208" y="6300396"/>
            <a:ext cx="1383058" cy="397795"/>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移动互联网</a:t>
            </a:r>
          </a:p>
        </p:txBody>
      </p:sp>
      <p:sp>
        <p:nvSpPr>
          <p:cNvPr id="43" name="Rounded Rectangle 47">
            <a:extLst>
              <a:ext uri="{FF2B5EF4-FFF2-40B4-BE49-F238E27FC236}">
                <a16:creationId xmlns:a16="http://schemas.microsoft.com/office/drawing/2014/main" xmlns="" id="{B8B522D8-DD4E-5D40-A2CC-6B90EA75C0B5}"/>
              </a:ext>
            </a:extLst>
          </p:cNvPr>
          <p:cNvSpPr/>
          <p:nvPr/>
        </p:nvSpPr>
        <p:spPr>
          <a:xfrm>
            <a:off x="8092176" y="2828153"/>
            <a:ext cx="1155755" cy="411521"/>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工控智造</a:t>
            </a:r>
          </a:p>
        </p:txBody>
      </p:sp>
      <p:sp>
        <p:nvSpPr>
          <p:cNvPr id="44" name="Rounded Rectangle 47">
            <a:extLst>
              <a:ext uri="{FF2B5EF4-FFF2-40B4-BE49-F238E27FC236}">
                <a16:creationId xmlns:a16="http://schemas.microsoft.com/office/drawing/2014/main" xmlns="" id="{D7CEB71C-1120-E943-9B3F-3C466C95873F}"/>
              </a:ext>
            </a:extLst>
          </p:cNvPr>
          <p:cNvSpPr/>
          <p:nvPr/>
        </p:nvSpPr>
        <p:spPr>
          <a:xfrm>
            <a:off x="10656176" y="4581365"/>
            <a:ext cx="1155755" cy="411521"/>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智能家居</a:t>
            </a:r>
          </a:p>
        </p:txBody>
      </p:sp>
      <p:sp>
        <p:nvSpPr>
          <p:cNvPr id="45" name="Rounded Rectangle 47">
            <a:extLst>
              <a:ext uri="{FF2B5EF4-FFF2-40B4-BE49-F238E27FC236}">
                <a16:creationId xmlns:a16="http://schemas.microsoft.com/office/drawing/2014/main" xmlns="" id="{012465B8-28B8-3D42-8FB5-D09D22F58F2D}"/>
              </a:ext>
            </a:extLst>
          </p:cNvPr>
          <p:cNvSpPr/>
          <p:nvPr/>
        </p:nvSpPr>
        <p:spPr>
          <a:xfrm>
            <a:off x="8405760" y="6193268"/>
            <a:ext cx="1329471" cy="411521"/>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可穿戴设备</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xmlns="" id="{53675041-0ACF-3645-88BC-EEE6F25ECEBB}"/>
              </a:ext>
            </a:extLst>
          </p:cNvPr>
          <p:cNvSpPr/>
          <p:nvPr/>
        </p:nvSpPr>
        <p:spPr>
          <a:xfrm>
            <a:off x="128883" y="1658000"/>
            <a:ext cx="788905"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48680" name="标题 1"/>
          <p:cNvSpPr>
            <a:spLocks noGrp="1"/>
          </p:cNvSpPr>
          <p:nvPr>
            <p:ph type="title"/>
          </p:nvPr>
        </p:nvSpPr>
        <p:spPr>
          <a:prstGeom prst="rect">
            <a:avLst/>
          </a:prstGeom>
        </p:spPr>
        <p:txBody>
          <a:bodyPr/>
          <a:lstStyle/>
          <a:p>
            <a:r>
              <a:rPr lang="zh-CN" altLang="en-US" dirty="0"/>
              <a:t>里程碑：技术、产品、商业化同步迭代</a:t>
            </a:r>
          </a:p>
        </p:txBody>
      </p:sp>
      <p:sp>
        <p:nvSpPr>
          <p:cNvPr id="4" name="Rectangle 3">
            <a:extLst>
              <a:ext uri="{FF2B5EF4-FFF2-40B4-BE49-F238E27FC236}">
                <a16:creationId xmlns:a16="http://schemas.microsoft.com/office/drawing/2014/main" xmlns="" id="{1B553E67-FA08-654A-B1D4-DBE84CA5D2DF}"/>
              </a:ext>
            </a:extLst>
          </p:cNvPr>
          <p:cNvSpPr/>
          <p:nvPr/>
        </p:nvSpPr>
        <p:spPr>
          <a:xfrm>
            <a:off x="2076927" y="1658000"/>
            <a:ext cx="1050034" cy="4839780"/>
          </a:xfrm>
          <a:prstGeom prst="rect">
            <a:avLst/>
          </a:prstGeom>
          <a:solidFill>
            <a:srgbClr val="E7EDF5"/>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Q2</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v0.2 </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区块链作为核心消息通讯枢纽，链接</a:t>
            </a:r>
            <a:r>
              <a:rPr lang="en-US" sz="1000" kern="100">
                <a:latin typeface="Microsoft YaHei" panose="020B0503020204020204" pitchFamily="34" charset="-122"/>
                <a:ea typeface="Microsoft YaHei" panose="020B0503020204020204" pitchFamily="34" charset="-122"/>
                <a:cs typeface="Times New Roman" panose="02020603050405020304" pitchFamily="18" charset="0"/>
              </a:rPr>
              <a:t>DevSecOps</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模块</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Pentagon 1">
            <a:extLst>
              <a:ext uri="{FF2B5EF4-FFF2-40B4-BE49-F238E27FC236}">
                <a16:creationId xmlns:a16="http://schemas.microsoft.com/office/drawing/2014/main" xmlns="" id="{029620CF-4B2B-DC49-85DC-E5776DC57089}"/>
              </a:ext>
            </a:extLst>
          </p:cNvPr>
          <p:cNvSpPr/>
          <p:nvPr/>
        </p:nvSpPr>
        <p:spPr>
          <a:xfrm>
            <a:off x="976743" y="1259316"/>
            <a:ext cx="4449462" cy="301959"/>
          </a:xfrm>
          <a:prstGeom prst="homePlate">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dirty="0" smtClean="0">
                <a:solidFill>
                  <a:schemeClr val="bg1"/>
                </a:solidFill>
                <a:latin typeface="+mj-ea"/>
                <a:ea typeface="+mj-ea"/>
                <a:cs typeface="Times New Roman" panose="02020603050405020304" pitchFamily="18" charset="0"/>
              </a:rPr>
              <a:t>201</a:t>
            </a:r>
            <a:r>
              <a:rPr lang="en-US" altLang="zh-CN" sz="1600" b="1" kern="100" dirty="0" smtClean="0">
                <a:solidFill>
                  <a:schemeClr val="bg1"/>
                </a:solidFill>
                <a:latin typeface="+mj-ea"/>
                <a:ea typeface="+mj-ea"/>
                <a:cs typeface="Times New Roman" panose="02020603050405020304" pitchFamily="18" charset="0"/>
              </a:rPr>
              <a:t>9</a:t>
            </a:r>
            <a:endParaRPr lang="en-US" sz="1600" b="1" kern="100" dirty="0">
              <a:solidFill>
                <a:schemeClr val="bg1"/>
              </a:solidFill>
              <a:latin typeface="+mj-ea"/>
              <a:ea typeface="+mj-ea"/>
              <a:cs typeface="Times New Roman" panose="02020603050405020304" pitchFamily="18" charset="0"/>
            </a:endParaRPr>
          </a:p>
        </p:txBody>
      </p:sp>
      <p:sp>
        <p:nvSpPr>
          <p:cNvPr id="5" name="Chevron 4">
            <a:extLst>
              <a:ext uri="{FF2B5EF4-FFF2-40B4-BE49-F238E27FC236}">
                <a16:creationId xmlns:a16="http://schemas.microsoft.com/office/drawing/2014/main" xmlns="" id="{1BFBA83F-89CB-7445-B80F-6570E9B649D5}"/>
              </a:ext>
            </a:extLst>
          </p:cNvPr>
          <p:cNvSpPr/>
          <p:nvPr/>
        </p:nvSpPr>
        <p:spPr>
          <a:xfrm>
            <a:off x="5377476" y="1259316"/>
            <a:ext cx="4449462" cy="301959"/>
          </a:xfrm>
          <a:prstGeom prst="chevron">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1600" b="1" kern="100" dirty="0" smtClean="0">
                <a:solidFill>
                  <a:schemeClr val="bg1"/>
                </a:solidFill>
                <a:latin typeface="+mj-ea"/>
                <a:ea typeface="+mj-ea"/>
                <a:cs typeface="Times New Roman" panose="02020603050405020304" pitchFamily="18" charset="0"/>
              </a:rPr>
              <a:t>20</a:t>
            </a:r>
            <a:r>
              <a:rPr lang="en-US" altLang="zh-CN" sz="1600" b="1" kern="100" dirty="0" smtClean="0">
                <a:solidFill>
                  <a:schemeClr val="bg1"/>
                </a:solidFill>
                <a:latin typeface="+mj-ea"/>
                <a:ea typeface="+mj-ea"/>
                <a:cs typeface="Times New Roman" panose="02020603050405020304" pitchFamily="18" charset="0"/>
              </a:rPr>
              <a:t>20</a:t>
            </a:r>
            <a:endParaRPr lang="en-US" sz="1600" b="1" kern="100" dirty="0">
              <a:solidFill>
                <a:schemeClr val="bg1"/>
              </a:solidFill>
              <a:latin typeface="+mj-ea"/>
              <a:ea typeface="+mj-ea"/>
              <a:cs typeface="Times New Roman" panose="02020603050405020304" pitchFamily="18" charset="0"/>
            </a:endParaRPr>
          </a:p>
        </p:txBody>
      </p:sp>
      <p:sp>
        <p:nvSpPr>
          <p:cNvPr id="10" name="Chevron 9">
            <a:extLst>
              <a:ext uri="{FF2B5EF4-FFF2-40B4-BE49-F238E27FC236}">
                <a16:creationId xmlns:a16="http://schemas.microsoft.com/office/drawing/2014/main" xmlns="" id="{111B5E07-A4CC-9543-92C3-35DC0038C238}"/>
              </a:ext>
            </a:extLst>
          </p:cNvPr>
          <p:cNvSpPr/>
          <p:nvPr/>
        </p:nvSpPr>
        <p:spPr>
          <a:xfrm>
            <a:off x="9778208" y="1259316"/>
            <a:ext cx="2150215" cy="301959"/>
          </a:xfrm>
          <a:prstGeom prst="chevron">
            <a:avLst/>
          </a:prstGeom>
          <a:solidFill>
            <a:srgbClr val="2BB8A4"/>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kern="100" dirty="0" smtClean="0">
                <a:solidFill>
                  <a:schemeClr val="bg1"/>
                </a:solidFill>
                <a:latin typeface="+mj-ea"/>
                <a:ea typeface="+mj-ea"/>
                <a:cs typeface="Times New Roman" panose="02020603050405020304" pitchFamily="18" charset="0"/>
              </a:rPr>
              <a:t>202</a:t>
            </a:r>
            <a:r>
              <a:rPr lang="en-US" altLang="zh-CN" sz="1600" b="1" kern="100" dirty="0" smtClean="0">
                <a:solidFill>
                  <a:schemeClr val="bg1"/>
                </a:solidFill>
                <a:latin typeface="+mj-ea"/>
                <a:ea typeface="+mj-ea"/>
                <a:cs typeface="Times New Roman" panose="02020603050405020304" pitchFamily="18" charset="0"/>
              </a:rPr>
              <a:t>1</a:t>
            </a:r>
            <a:endParaRPr lang="en-US" sz="1600" b="1" kern="100" dirty="0">
              <a:solidFill>
                <a:schemeClr val="bg1"/>
              </a:solidFill>
              <a:latin typeface="+mj-ea"/>
              <a:ea typeface="+mj-ea"/>
              <a:cs typeface="Times New Roman" panose="02020603050405020304" pitchFamily="18" charset="0"/>
            </a:endParaRPr>
          </a:p>
        </p:txBody>
      </p:sp>
      <p:sp>
        <p:nvSpPr>
          <p:cNvPr id="12" name="Rectangle 11">
            <a:extLst>
              <a:ext uri="{FF2B5EF4-FFF2-40B4-BE49-F238E27FC236}">
                <a16:creationId xmlns:a16="http://schemas.microsoft.com/office/drawing/2014/main" xmlns="" id="{D45EC180-3529-7B4F-BDF2-D3919EE93427}"/>
              </a:ext>
            </a:extLst>
          </p:cNvPr>
          <p:cNvSpPr/>
          <p:nvPr/>
        </p:nvSpPr>
        <p:spPr>
          <a:xfrm>
            <a:off x="3177110" y="1658000"/>
            <a:ext cx="1050034"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Q3</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v0.3 </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以区块链为大数据平台，为</a:t>
            </a:r>
            <a:r>
              <a:rPr lang="en-US" sz="1000" kern="100" dirty="0" err="1">
                <a:latin typeface="Microsoft YaHei" panose="020B0503020204020204" pitchFamily="34" charset="-122"/>
                <a:ea typeface="Microsoft YaHei" panose="020B0503020204020204" pitchFamily="34" charset="-122"/>
                <a:cs typeface="Times New Roman" panose="02020603050405020304" pitchFamily="18" charset="0"/>
              </a:rPr>
              <a:t>AI、Sec</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模块提供可信可靠的开发运维数据来源</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Rectangle 12">
            <a:extLst>
              <a:ext uri="{FF2B5EF4-FFF2-40B4-BE49-F238E27FC236}">
                <a16:creationId xmlns:a16="http://schemas.microsoft.com/office/drawing/2014/main" xmlns="" id="{C6F58B0D-2CDC-6946-B136-C4C7C70E6F60}"/>
              </a:ext>
            </a:extLst>
          </p:cNvPr>
          <p:cNvSpPr/>
          <p:nvPr/>
        </p:nvSpPr>
        <p:spPr>
          <a:xfrm>
            <a:off x="5377476" y="1658000"/>
            <a:ext cx="1050034"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Q1</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v0.5 DASO</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私链的链接，信息流通，关键数据的相互认证，安全模型的相互转换</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4" name="Rectangle 13">
            <a:extLst>
              <a:ext uri="{FF2B5EF4-FFF2-40B4-BE49-F238E27FC236}">
                <a16:creationId xmlns:a16="http://schemas.microsoft.com/office/drawing/2014/main" xmlns="" id="{AB7811C5-4BA4-3042-80BC-95CDAAF029DF}"/>
              </a:ext>
            </a:extLst>
          </p:cNvPr>
          <p:cNvSpPr/>
          <p:nvPr/>
        </p:nvSpPr>
        <p:spPr>
          <a:xfrm>
            <a:off x="7577842" y="1658000"/>
            <a:ext cx="1050034"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Q3</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v0.7 DASO</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公链激励模型的实现</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5" name="Rectangle 14">
            <a:extLst>
              <a:ext uri="{FF2B5EF4-FFF2-40B4-BE49-F238E27FC236}">
                <a16:creationId xmlns:a16="http://schemas.microsoft.com/office/drawing/2014/main" xmlns="" id="{F7CF6D34-856A-A946-858E-A707C035A48F}"/>
              </a:ext>
            </a:extLst>
          </p:cNvPr>
          <p:cNvSpPr/>
          <p:nvPr/>
        </p:nvSpPr>
        <p:spPr>
          <a:xfrm>
            <a:off x="4277293" y="1658000"/>
            <a:ext cx="1050034" cy="4839780"/>
          </a:xfrm>
          <a:prstGeom prst="rect">
            <a:avLst/>
          </a:prstGeom>
          <a:solidFill>
            <a:srgbClr val="E7EDF5"/>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Q4</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v0.4 </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对</a:t>
            </a: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DASO</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流程实施安全能力建模，量化软件服务安全力</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6" name="Rectangle 15">
            <a:extLst>
              <a:ext uri="{FF2B5EF4-FFF2-40B4-BE49-F238E27FC236}">
                <a16:creationId xmlns:a16="http://schemas.microsoft.com/office/drawing/2014/main" xmlns="" id="{68684BA7-52EE-C042-818A-6F23841A22C4}"/>
              </a:ext>
            </a:extLst>
          </p:cNvPr>
          <p:cNvSpPr/>
          <p:nvPr/>
        </p:nvSpPr>
        <p:spPr>
          <a:xfrm>
            <a:off x="6477659" y="1658000"/>
            <a:ext cx="1050034" cy="4839780"/>
          </a:xfrm>
          <a:prstGeom prst="rect">
            <a:avLst/>
          </a:prstGeom>
          <a:solidFill>
            <a:srgbClr val="E7EDF5"/>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Q2</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v0.6 </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基于</a:t>
            </a:r>
            <a:r>
              <a:rPr lang="en-US" sz="1000" kern="100">
                <a:latin typeface="Microsoft YaHei" panose="020B0503020204020204" pitchFamily="34" charset="-122"/>
                <a:ea typeface="Microsoft YaHei" panose="020B0503020204020204" pitchFamily="34" charset="-122"/>
                <a:cs typeface="Times New Roman" panose="02020603050405020304" pitchFamily="18" charset="0"/>
              </a:rPr>
              <a:t>DASO</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链的多方数据可信交换协议</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7" name="Rectangle 16">
            <a:extLst>
              <a:ext uri="{FF2B5EF4-FFF2-40B4-BE49-F238E27FC236}">
                <a16:creationId xmlns:a16="http://schemas.microsoft.com/office/drawing/2014/main" xmlns="" id="{9BFADEAE-0DE5-8648-8313-F3D58125FF11}"/>
              </a:ext>
            </a:extLst>
          </p:cNvPr>
          <p:cNvSpPr/>
          <p:nvPr/>
        </p:nvSpPr>
        <p:spPr>
          <a:xfrm>
            <a:off x="8678025" y="1658000"/>
            <a:ext cx="1050034" cy="4839780"/>
          </a:xfrm>
          <a:prstGeom prst="rect">
            <a:avLst/>
          </a:prstGeom>
          <a:solidFill>
            <a:srgbClr val="E7EDF5"/>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Q4</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v0.8 DASO</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公链赔付模型的实现</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 name="Rectangle 17">
            <a:extLst>
              <a:ext uri="{FF2B5EF4-FFF2-40B4-BE49-F238E27FC236}">
                <a16:creationId xmlns:a16="http://schemas.microsoft.com/office/drawing/2014/main" xmlns="" id="{7FF654F8-DD5A-CA4B-A98A-294536A7CF89}"/>
              </a:ext>
            </a:extLst>
          </p:cNvPr>
          <p:cNvSpPr/>
          <p:nvPr/>
        </p:nvSpPr>
        <p:spPr>
          <a:xfrm>
            <a:off x="9778208" y="1658000"/>
            <a:ext cx="1050034"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Q1</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v0.9 </a:t>
            </a:r>
            <a:r>
              <a:rPr lang="zh-CN" altLang="en-US" sz="1000" kern="100" dirty="0">
                <a:latin typeface="Microsoft YaHei" panose="020B0503020204020204" pitchFamily="34" charset="-122"/>
                <a:ea typeface="Microsoft YaHei" panose="020B0503020204020204" pitchFamily="34" charset="-122"/>
                <a:cs typeface="Times New Roman" panose="02020603050405020304" pitchFamily="18" charset="0"/>
              </a:rPr>
              <a:t>公链稳定性测试</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Rectangle 18">
            <a:extLst>
              <a:ext uri="{FF2B5EF4-FFF2-40B4-BE49-F238E27FC236}">
                <a16:creationId xmlns:a16="http://schemas.microsoft.com/office/drawing/2014/main" xmlns="" id="{0C8F9401-0120-A74B-974D-23CD06491E64}"/>
              </a:ext>
            </a:extLst>
          </p:cNvPr>
          <p:cNvSpPr/>
          <p:nvPr/>
        </p:nvSpPr>
        <p:spPr>
          <a:xfrm>
            <a:off x="976744" y="1658000"/>
            <a:ext cx="1050034" cy="4839780"/>
          </a:xfrm>
          <a:prstGeom prst="rect">
            <a:avLst/>
          </a:prstGeom>
          <a:solidFill>
            <a:srgbClr val="F6F8FA"/>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Q1</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v0.1: </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区块链作为核心数据库，存储运营环节关键数据</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0" name="Rectangle 19">
            <a:extLst>
              <a:ext uri="{FF2B5EF4-FFF2-40B4-BE49-F238E27FC236}">
                <a16:creationId xmlns:a16="http://schemas.microsoft.com/office/drawing/2014/main" xmlns="" id="{2A765133-B76A-F94B-9813-8406F90DC2A4}"/>
              </a:ext>
            </a:extLst>
          </p:cNvPr>
          <p:cNvSpPr/>
          <p:nvPr/>
        </p:nvSpPr>
        <p:spPr>
          <a:xfrm>
            <a:off x="10878389" y="1658000"/>
            <a:ext cx="1050034" cy="4839780"/>
          </a:xfrm>
          <a:prstGeom prst="rect">
            <a:avLst/>
          </a:prstGeom>
          <a:solidFill>
            <a:srgbClr val="E7EDF5"/>
          </a:solidFill>
          <a:ln>
            <a:noFill/>
          </a:ln>
        </p:spPr>
        <p:style>
          <a:lnRef idx="2">
            <a:schemeClr val="dk1"/>
          </a:lnRef>
          <a:fillRef idx="1">
            <a:schemeClr val="lt1"/>
          </a:fillRef>
          <a:effectRef idx="0">
            <a:schemeClr val="dk1"/>
          </a:effectRef>
          <a:fontRef idx="minor">
            <a:schemeClr val="dk1"/>
          </a:fontRef>
        </p:style>
        <p:txBody>
          <a:bodyPr rot="0" spcFirstLastPara="0" vert="horz" wrap="square" lIns="109728" tIns="91440" rIns="109728" bIns="0" numCol="1" spcCol="0" rtlCol="0" fromWordArt="0" anchor="t" anchorCtr="0" forceAA="0" compatLnSpc="1">
            <a:prstTxWarp prst="textNoShape">
              <a:avLst/>
            </a:prstTxWarp>
            <a:noAutofit/>
          </a:bodyPr>
          <a:lstStyle/>
          <a:p>
            <a:pPr marL="0" marR="0" algn="ctr">
              <a:spcBef>
                <a:spcPts val="0"/>
              </a:spcBef>
              <a:spcAft>
                <a:spcPts val="0"/>
              </a:spcAft>
            </a:pPr>
            <a:r>
              <a:rPr lang="en-US" altLang="zh-CN" sz="1000" kern="100" dirty="0">
                <a:latin typeface="Microsoft YaHei" panose="020B0503020204020204" pitchFamily="34" charset="-122"/>
                <a:ea typeface="Microsoft YaHei" panose="020B0503020204020204" pitchFamily="34" charset="-122"/>
                <a:cs typeface="Times New Roman" panose="02020603050405020304" pitchFamily="18" charset="0"/>
              </a:rPr>
              <a:t>Q2</a:t>
            </a:r>
          </a:p>
          <a:p>
            <a:pPr marL="0" marR="0" algn="ctr">
              <a:spcBef>
                <a:spcPts val="0"/>
              </a:spcBef>
              <a:spcAft>
                <a:spcPts val="0"/>
              </a:spcAft>
            </a:pP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US" sz="1000" kern="100" dirty="0">
                <a:latin typeface="Microsoft YaHei" panose="020B0503020204020204" pitchFamily="34" charset="-122"/>
                <a:ea typeface="Microsoft YaHei" panose="020B0503020204020204" pitchFamily="34" charset="-122"/>
                <a:cs typeface="Times New Roman" panose="02020603050405020304" pitchFamily="18" charset="0"/>
              </a:rPr>
              <a:t>v1.0 </a:t>
            </a:r>
            <a:r>
              <a:rPr lang="zh-CN" altLang="en-US" sz="1000" kern="100">
                <a:latin typeface="Microsoft YaHei" panose="020B0503020204020204" pitchFamily="34" charset="-122"/>
                <a:ea typeface="Microsoft YaHei" panose="020B0503020204020204" pitchFamily="34" charset="-122"/>
                <a:cs typeface="Times New Roman" panose="02020603050405020304" pitchFamily="18" charset="0"/>
              </a:rPr>
              <a:t>发布</a:t>
            </a:r>
            <a:endParaRPr lang="en-US" sz="1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Rectangle 22">
            <a:extLst>
              <a:ext uri="{FF2B5EF4-FFF2-40B4-BE49-F238E27FC236}">
                <a16:creationId xmlns:a16="http://schemas.microsoft.com/office/drawing/2014/main" xmlns="" id="{6585AB2E-FE5D-EC40-B608-DEF39A1B9BE3}"/>
              </a:ext>
            </a:extLst>
          </p:cNvPr>
          <p:cNvSpPr/>
          <p:nvPr/>
        </p:nvSpPr>
        <p:spPr>
          <a:xfrm>
            <a:off x="1025474" y="3401421"/>
            <a:ext cx="952574" cy="400822"/>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solidFill>
                  <a:schemeClr val="bg1"/>
                </a:solidFill>
                <a:ea typeface="Microsoft YaHei" panose="020B0503020204020204" pitchFamily="34" charset="-122"/>
                <a:cs typeface="Times New Roman" panose="02020603050405020304" pitchFamily="18" charset="0"/>
              </a:rPr>
              <a:t>G1</a:t>
            </a:r>
            <a:r>
              <a:rPr lang="en-US" altLang="zh-CN" sz="1050" kern="100">
                <a:solidFill>
                  <a:schemeClr val="bg1"/>
                </a:solidFill>
                <a:ea typeface="Microsoft YaHei" panose="020B0503020204020204" pitchFamily="34" charset="-122"/>
                <a:cs typeface="Times New Roman" panose="02020603050405020304" pitchFamily="18" charset="0"/>
              </a:rPr>
              <a:t>.a</a:t>
            </a:r>
            <a:r>
              <a:rPr lang="zh-CN" altLang="en-US" sz="1050" kern="100" dirty="0">
                <a:solidFill>
                  <a:schemeClr val="bg1"/>
                </a:solidFill>
                <a:ea typeface="Microsoft YaHei" panose="020B0503020204020204" pitchFamily="34" charset="-122"/>
                <a:cs typeface="Times New Roman" panose="02020603050405020304" pitchFamily="18" charset="0"/>
              </a:rPr>
              <a:t>产品开发</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4" name="Rectangle 23">
            <a:extLst>
              <a:ext uri="{FF2B5EF4-FFF2-40B4-BE49-F238E27FC236}">
                <a16:creationId xmlns:a16="http://schemas.microsoft.com/office/drawing/2014/main" xmlns="" id="{511C1CAC-5CF6-1242-9897-D7708557BF72}"/>
              </a:ext>
            </a:extLst>
          </p:cNvPr>
          <p:cNvSpPr/>
          <p:nvPr/>
        </p:nvSpPr>
        <p:spPr>
          <a:xfrm>
            <a:off x="2138656" y="3401421"/>
            <a:ext cx="2039757" cy="400822"/>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证券、银行、政务</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5" name="Rectangle 24">
            <a:extLst>
              <a:ext uri="{FF2B5EF4-FFF2-40B4-BE49-F238E27FC236}">
                <a16:creationId xmlns:a16="http://schemas.microsoft.com/office/drawing/2014/main" xmlns="" id="{EEAC2378-FAC5-1747-A614-4C6F2905BE67}"/>
              </a:ext>
            </a:extLst>
          </p:cNvPr>
          <p:cNvSpPr/>
          <p:nvPr/>
        </p:nvSpPr>
        <p:spPr>
          <a:xfrm>
            <a:off x="2138657" y="3875190"/>
            <a:ext cx="952574" cy="400822"/>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solidFill>
                  <a:schemeClr val="bg1"/>
                </a:solidFill>
                <a:ea typeface="Microsoft YaHei" panose="020B0503020204020204" pitchFamily="34" charset="-122"/>
                <a:cs typeface="Times New Roman" panose="02020603050405020304" pitchFamily="18" charset="0"/>
              </a:rPr>
              <a:t>G1</a:t>
            </a:r>
            <a:r>
              <a:rPr lang="en-US" altLang="zh-CN" sz="1050" kern="100">
                <a:solidFill>
                  <a:schemeClr val="bg1"/>
                </a:solidFill>
                <a:ea typeface="Microsoft YaHei" panose="020B0503020204020204" pitchFamily="34" charset="-122"/>
                <a:cs typeface="Times New Roman" panose="02020603050405020304" pitchFamily="18" charset="0"/>
              </a:rPr>
              <a:t>.b</a:t>
            </a:r>
            <a:r>
              <a:rPr lang="zh-CN" altLang="en-US" sz="1050" kern="100" dirty="0">
                <a:solidFill>
                  <a:schemeClr val="bg1"/>
                </a:solidFill>
                <a:ea typeface="Microsoft YaHei" panose="020B0503020204020204" pitchFamily="34" charset="-122"/>
                <a:cs typeface="Times New Roman" panose="02020603050405020304" pitchFamily="18" charset="0"/>
              </a:rPr>
              <a:t>产品开发</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6" name="Rectangle 25">
            <a:extLst>
              <a:ext uri="{FF2B5EF4-FFF2-40B4-BE49-F238E27FC236}">
                <a16:creationId xmlns:a16="http://schemas.microsoft.com/office/drawing/2014/main" xmlns="" id="{DF164BBA-6E61-144C-915D-8CBD66102821}"/>
              </a:ext>
            </a:extLst>
          </p:cNvPr>
          <p:cNvSpPr/>
          <p:nvPr/>
        </p:nvSpPr>
        <p:spPr>
          <a:xfrm>
            <a:off x="3225840" y="3875190"/>
            <a:ext cx="952574" cy="400822"/>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证券、银行、</a:t>
            </a:r>
            <a:endParaRPr lang="en-US" altLang="zh-CN" sz="1050" kern="100" dirty="0">
              <a:solidFill>
                <a:schemeClr val="bg1"/>
              </a:solidFill>
              <a:ea typeface="Microsoft YaHei" panose="020B0503020204020204" pitchFamily="34" charset="-122"/>
              <a:cs typeface="Times New Roman" panose="02020603050405020304" pitchFamily="18" charset="0"/>
            </a:endParaRPr>
          </a:p>
          <a:p>
            <a:pPr algn="ctr"/>
            <a:r>
              <a:rPr lang="zh-CN" altLang="en-US" sz="1050" kern="100" dirty="0">
                <a:solidFill>
                  <a:schemeClr val="bg1"/>
                </a:solidFill>
                <a:ea typeface="Microsoft YaHei" panose="020B0503020204020204" pitchFamily="34" charset="-122"/>
                <a:cs typeface="Times New Roman" panose="02020603050405020304" pitchFamily="18" charset="0"/>
              </a:rPr>
              <a:t>政务</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7" name="Rectangle 26">
            <a:extLst>
              <a:ext uri="{FF2B5EF4-FFF2-40B4-BE49-F238E27FC236}">
                <a16:creationId xmlns:a16="http://schemas.microsoft.com/office/drawing/2014/main" xmlns="" id="{F32EA21F-A89D-2F4F-81DA-FD2D518066F4}"/>
              </a:ext>
            </a:extLst>
          </p:cNvPr>
          <p:cNvSpPr/>
          <p:nvPr/>
        </p:nvSpPr>
        <p:spPr>
          <a:xfrm>
            <a:off x="4326023" y="3401421"/>
            <a:ext cx="952574" cy="870299"/>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保险、公安、</a:t>
            </a:r>
            <a:endParaRPr lang="en-US" altLang="zh-CN" sz="1050" kern="100" dirty="0">
              <a:solidFill>
                <a:schemeClr val="bg1"/>
              </a:solidFill>
              <a:ea typeface="Microsoft YaHei" panose="020B0503020204020204" pitchFamily="34" charset="-122"/>
              <a:cs typeface="Times New Roman" panose="02020603050405020304" pitchFamily="18" charset="0"/>
            </a:endParaRPr>
          </a:p>
          <a:p>
            <a:pPr algn="ctr"/>
            <a:r>
              <a:rPr lang="zh-CN" altLang="en-US" sz="1050" kern="100" dirty="0">
                <a:solidFill>
                  <a:schemeClr val="bg1"/>
                </a:solidFill>
                <a:ea typeface="Microsoft YaHei" panose="020B0503020204020204" pitchFamily="34" charset="-122"/>
                <a:cs typeface="Times New Roman" panose="02020603050405020304" pitchFamily="18" charset="0"/>
              </a:rPr>
              <a:t>法院</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8" name="Rectangle 27">
            <a:extLst>
              <a:ext uri="{FF2B5EF4-FFF2-40B4-BE49-F238E27FC236}">
                <a16:creationId xmlns:a16="http://schemas.microsoft.com/office/drawing/2014/main" xmlns="" id="{0EE8B676-0FE7-924A-BA9C-84D65D0848B9}"/>
              </a:ext>
            </a:extLst>
          </p:cNvPr>
          <p:cNvSpPr/>
          <p:nvPr/>
        </p:nvSpPr>
        <p:spPr>
          <a:xfrm>
            <a:off x="5426205" y="3401421"/>
            <a:ext cx="4247731" cy="870299"/>
          </a:xfrm>
          <a:prstGeom prst="rect">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证券、银行、保险、互金、政务、公安、法院、工控、医疗</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29" name="Rectangle 28">
            <a:extLst>
              <a:ext uri="{FF2B5EF4-FFF2-40B4-BE49-F238E27FC236}">
                <a16:creationId xmlns:a16="http://schemas.microsoft.com/office/drawing/2014/main" xmlns="" id="{E6ACF7EF-71CC-EF43-838E-74A0949D8739}"/>
              </a:ext>
            </a:extLst>
          </p:cNvPr>
          <p:cNvSpPr/>
          <p:nvPr/>
        </p:nvSpPr>
        <p:spPr>
          <a:xfrm>
            <a:off x="3225839" y="4348959"/>
            <a:ext cx="2052757" cy="425398"/>
          </a:xfrm>
          <a:prstGeom prst="rect">
            <a:avLst/>
          </a:prstGeom>
          <a:solidFill>
            <a:srgbClr val="29ABCF"/>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solidFill>
                  <a:schemeClr val="bg1"/>
                </a:solidFill>
                <a:ea typeface="Microsoft YaHei" panose="020B0503020204020204" pitchFamily="34" charset="-122"/>
                <a:cs typeface="Times New Roman" panose="02020603050405020304" pitchFamily="18" charset="0"/>
              </a:rPr>
              <a:t>G2</a:t>
            </a:r>
            <a:r>
              <a:rPr lang="en-US" altLang="zh-CN" sz="1050" kern="100">
                <a:solidFill>
                  <a:schemeClr val="bg1"/>
                </a:solidFill>
                <a:ea typeface="Microsoft YaHei" panose="020B0503020204020204" pitchFamily="34" charset="-122"/>
                <a:cs typeface="Times New Roman" panose="02020603050405020304" pitchFamily="18" charset="0"/>
              </a:rPr>
              <a:t>.a</a:t>
            </a:r>
            <a:r>
              <a:rPr lang="zh-CN" altLang="en-US" sz="1050" kern="100" dirty="0">
                <a:solidFill>
                  <a:schemeClr val="bg1"/>
                </a:solidFill>
                <a:ea typeface="Microsoft YaHei" panose="020B0503020204020204" pitchFamily="34" charset="-122"/>
                <a:cs typeface="Times New Roman" panose="02020603050405020304" pitchFamily="18" charset="0"/>
              </a:rPr>
              <a:t>产品</a:t>
            </a:r>
            <a:r>
              <a:rPr lang="zh-CN" altLang="en-US" sz="1050" kern="100">
                <a:solidFill>
                  <a:schemeClr val="bg1"/>
                </a:solidFill>
                <a:ea typeface="Microsoft YaHei" panose="020B0503020204020204" pitchFamily="34" charset="-122"/>
                <a:cs typeface="Times New Roman" panose="02020603050405020304" pitchFamily="18" charset="0"/>
              </a:rPr>
              <a:t>开发：</a:t>
            </a:r>
            <a:r>
              <a:rPr lang="zh-CN" altLang="en-US" sz="1050" kern="100" dirty="0">
                <a:solidFill>
                  <a:schemeClr val="bg1"/>
                </a:solidFill>
                <a:ea typeface="Microsoft YaHei" panose="020B0503020204020204" pitchFamily="34" charset="-122"/>
                <a:cs typeface="Times New Roman" panose="02020603050405020304" pitchFamily="18" charset="0"/>
              </a:rPr>
              <a:t>福建省</a:t>
            </a:r>
            <a:endParaRPr lang="en-US" altLang="zh-CN" sz="1050" kern="100" dirty="0">
              <a:solidFill>
                <a:schemeClr val="bg1"/>
              </a:solidFill>
              <a:ea typeface="Microsoft YaHei" panose="020B0503020204020204" pitchFamily="34" charset="-122"/>
              <a:cs typeface="Times New Roman" panose="02020603050405020304" pitchFamily="18" charset="0"/>
            </a:endParaRPr>
          </a:p>
          <a:p>
            <a:pPr algn="ctr"/>
            <a:r>
              <a:rPr lang="zh-CN" altLang="en-US" sz="1050" kern="100">
                <a:solidFill>
                  <a:schemeClr val="bg1"/>
                </a:solidFill>
                <a:ea typeface="Microsoft YaHei" panose="020B0503020204020204" pitchFamily="34" charset="-122"/>
                <a:cs typeface="Times New Roman" panose="02020603050405020304" pitchFamily="18" charset="0"/>
              </a:rPr>
              <a:t>两</a:t>
            </a:r>
            <a:r>
              <a:rPr lang="zh-CN" altLang="en-US" sz="1050" kern="100" dirty="0">
                <a:solidFill>
                  <a:schemeClr val="bg1"/>
                </a:solidFill>
                <a:ea typeface="Microsoft YaHei" panose="020B0503020204020204" pitchFamily="34" charset="-122"/>
                <a:cs typeface="Times New Roman" panose="02020603050405020304" pitchFamily="18" charset="0"/>
              </a:rPr>
              <a:t>化</a:t>
            </a:r>
            <a:r>
              <a:rPr lang="zh-CN" altLang="en-US" sz="1050" kern="100">
                <a:solidFill>
                  <a:schemeClr val="bg1"/>
                </a:solidFill>
                <a:ea typeface="Microsoft YaHei" panose="020B0503020204020204" pitchFamily="34" charset="-122"/>
                <a:cs typeface="Times New Roman" panose="02020603050405020304" pitchFamily="18" charset="0"/>
              </a:rPr>
              <a:t>融合</a:t>
            </a:r>
            <a:r>
              <a:rPr lang="en-US" altLang="zh-CN" sz="1050" kern="100">
                <a:solidFill>
                  <a:schemeClr val="bg1"/>
                </a:solidFill>
                <a:ea typeface="Microsoft YaHei" panose="020B0503020204020204" pitchFamily="34" charset="-122"/>
                <a:cs typeface="Times New Roman" panose="02020603050405020304" pitchFamily="18" charset="0"/>
              </a:rPr>
              <a:t>SaaS</a:t>
            </a:r>
            <a:r>
              <a:rPr lang="zh-CN" altLang="en-US" sz="1050" kern="100" dirty="0">
                <a:solidFill>
                  <a:schemeClr val="bg1"/>
                </a:solidFill>
                <a:ea typeface="Microsoft YaHei" panose="020B0503020204020204" pitchFamily="34" charset="-122"/>
                <a:cs typeface="Times New Roman" panose="02020603050405020304" pitchFamily="18" charset="0"/>
              </a:rPr>
              <a:t>平台</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30" name="Rectangle 29">
            <a:extLst>
              <a:ext uri="{FF2B5EF4-FFF2-40B4-BE49-F238E27FC236}">
                <a16:creationId xmlns:a16="http://schemas.microsoft.com/office/drawing/2014/main" xmlns="" id="{04CEF223-08C0-0E4D-93E3-3D14E64D9E66}"/>
              </a:ext>
            </a:extLst>
          </p:cNvPr>
          <p:cNvSpPr/>
          <p:nvPr/>
        </p:nvSpPr>
        <p:spPr>
          <a:xfrm>
            <a:off x="5426205" y="4348959"/>
            <a:ext cx="4247731" cy="425398"/>
          </a:xfrm>
          <a:prstGeom prst="rect">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推广复制：山东、江苏、安徽、河北、广东</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31" name="Rectangle 30">
            <a:extLst>
              <a:ext uri="{FF2B5EF4-FFF2-40B4-BE49-F238E27FC236}">
                <a16:creationId xmlns:a16="http://schemas.microsoft.com/office/drawing/2014/main" xmlns="" id="{92C45597-57A2-6343-934D-DBF0C151F8B5}"/>
              </a:ext>
            </a:extLst>
          </p:cNvPr>
          <p:cNvSpPr/>
          <p:nvPr/>
        </p:nvSpPr>
        <p:spPr>
          <a:xfrm>
            <a:off x="5426205" y="4851596"/>
            <a:ext cx="2049981" cy="425398"/>
          </a:xfrm>
          <a:prstGeom prst="rect">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solidFill>
                  <a:schemeClr val="bg1"/>
                </a:solidFill>
                <a:ea typeface="Microsoft YaHei" panose="020B0503020204020204" pitchFamily="34" charset="-122"/>
                <a:cs typeface="Times New Roman" panose="02020603050405020304" pitchFamily="18" charset="0"/>
              </a:rPr>
              <a:t>G2.</a:t>
            </a:r>
            <a:r>
              <a:rPr lang="en-US" altLang="zh-CN" sz="1050" kern="100">
                <a:solidFill>
                  <a:schemeClr val="bg1"/>
                </a:solidFill>
                <a:ea typeface="Microsoft YaHei" panose="020B0503020204020204" pitchFamily="34" charset="-122"/>
                <a:cs typeface="Times New Roman" panose="02020603050405020304" pitchFamily="18" charset="0"/>
              </a:rPr>
              <a:t>b </a:t>
            </a:r>
            <a:r>
              <a:rPr lang="zh-CN" altLang="en-US" sz="1050" kern="100" dirty="0">
                <a:solidFill>
                  <a:schemeClr val="bg1"/>
                </a:solidFill>
                <a:ea typeface="Microsoft YaHei" panose="020B0503020204020204" pitchFamily="34" charset="-122"/>
                <a:cs typeface="Times New Roman" panose="02020603050405020304" pitchFamily="18" charset="0"/>
              </a:rPr>
              <a:t>产品开发：</a:t>
            </a:r>
            <a:r>
              <a:rPr lang="zh-CN" altLang="en-US" sz="1050" kern="100">
                <a:solidFill>
                  <a:schemeClr val="bg1"/>
                </a:solidFill>
                <a:ea typeface="Microsoft YaHei" panose="020B0503020204020204" pitchFamily="34" charset="-122"/>
                <a:cs typeface="Times New Roman" panose="02020603050405020304" pitchFamily="18" charset="0"/>
              </a:rPr>
              <a:t>福建东南</a:t>
            </a:r>
            <a:r>
              <a:rPr lang="zh-CN" altLang="en-US" sz="1050" kern="100" dirty="0">
                <a:solidFill>
                  <a:schemeClr val="bg1"/>
                </a:solidFill>
                <a:ea typeface="Microsoft YaHei" panose="020B0503020204020204" pitchFamily="34" charset="-122"/>
                <a:cs typeface="Times New Roman" panose="02020603050405020304" pitchFamily="18" charset="0"/>
              </a:rPr>
              <a:t>医疗</a:t>
            </a:r>
            <a:endParaRPr lang="en-US" altLang="zh-CN" sz="1050" kern="100" dirty="0">
              <a:solidFill>
                <a:schemeClr val="bg1"/>
              </a:solidFill>
              <a:ea typeface="Microsoft YaHei" panose="020B0503020204020204" pitchFamily="34" charset="-122"/>
              <a:cs typeface="Times New Roman" panose="02020603050405020304" pitchFamily="18" charset="0"/>
            </a:endParaRPr>
          </a:p>
          <a:p>
            <a:pPr algn="ctr"/>
            <a:r>
              <a:rPr lang="zh-CN" altLang="en-US" sz="1050" kern="100">
                <a:solidFill>
                  <a:schemeClr val="bg1"/>
                </a:solidFill>
                <a:ea typeface="Microsoft YaHei" panose="020B0503020204020204" pitchFamily="34" charset="-122"/>
                <a:cs typeface="Times New Roman" panose="02020603050405020304" pitchFamily="18" charset="0"/>
              </a:rPr>
              <a:t>大</a:t>
            </a:r>
            <a:r>
              <a:rPr lang="zh-CN" altLang="en-US" sz="1050" kern="100" dirty="0">
                <a:solidFill>
                  <a:schemeClr val="bg1"/>
                </a:solidFill>
                <a:ea typeface="Microsoft YaHei" panose="020B0503020204020204" pitchFamily="34" charset="-122"/>
                <a:cs typeface="Times New Roman" panose="02020603050405020304" pitchFamily="18" charset="0"/>
              </a:rPr>
              <a:t>数据平台</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32" name="Rectangle 31">
            <a:extLst>
              <a:ext uri="{FF2B5EF4-FFF2-40B4-BE49-F238E27FC236}">
                <a16:creationId xmlns:a16="http://schemas.microsoft.com/office/drawing/2014/main" xmlns="" id="{AD430519-B5BD-644C-9CD0-D522C95C1CD1}"/>
              </a:ext>
            </a:extLst>
          </p:cNvPr>
          <p:cNvSpPr/>
          <p:nvPr/>
        </p:nvSpPr>
        <p:spPr>
          <a:xfrm>
            <a:off x="7623955" y="4851596"/>
            <a:ext cx="2049981" cy="425398"/>
          </a:xfrm>
          <a:prstGeom prst="rect">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zh-CN" altLang="en-US" sz="1050" kern="100" dirty="0">
                <a:solidFill>
                  <a:schemeClr val="bg1"/>
                </a:solidFill>
                <a:ea typeface="Microsoft YaHei" panose="020B0503020204020204" pitchFamily="34" charset="-122"/>
                <a:cs typeface="Times New Roman" panose="02020603050405020304" pitchFamily="18" charset="0"/>
              </a:rPr>
              <a:t>推广复制：山东、江苏、安徽、</a:t>
            </a:r>
            <a:endParaRPr lang="en-US" altLang="zh-CN" sz="1050" kern="100" dirty="0">
              <a:solidFill>
                <a:schemeClr val="bg1"/>
              </a:solidFill>
              <a:ea typeface="Microsoft YaHei" panose="020B0503020204020204" pitchFamily="34" charset="-122"/>
              <a:cs typeface="Times New Roman" panose="02020603050405020304" pitchFamily="18" charset="0"/>
            </a:endParaRPr>
          </a:p>
          <a:p>
            <a:pPr algn="ctr"/>
            <a:r>
              <a:rPr lang="zh-CN" altLang="en-US" sz="1050" kern="100" dirty="0">
                <a:solidFill>
                  <a:schemeClr val="bg1"/>
                </a:solidFill>
                <a:ea typeface="Microsoft YaHei" panose="020B0503020204020204" pitchFamily="34" charset="-122"/>
                <a:cs typeface="Times New Roman" panose="02020603050405020304" pitchFamily="18" charset="0"/>
              </a:rPr>
              <a:t>河北、广东</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33" name="Rectangle 32">
            <a:extLst>
              <a:ext uri="{FF2B5EF4-FFF2-40B4-BE49-F238E27FC236}">
                <a16:creationId xmlns:a16="http://schemas.microsoft.com/office/drawing/2014/main" xmlns="" id="{AD6F1861-31A4-5445-8EF5-0F28B0355AF9}"/>
              </a:ext>
            </a:extLst>
          </p:cNvPr>
          <p:cNvSpPr/>
          <p:nvPr/>
        </p:nvSpPr>
        <p:spPr>
          <a:xfrm>
            <a:off x="7623955" y="5358773"/>
            <a:ext cx="2049981" cy="425398"/>
          </a:xfrm>
          <a:prstGeom prst="rect">
            <a:avLst/>
          </a:prstGeom>
          <a:solidFill>
            <a:srgbClr val="2AB5C7"/>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solidFill>
                  <a:schemeClr val="bg1"/>
                </a:solidFill>
                <a:ea typeface="Microsoft YaHei" panose="020B0503020204020204" pitchFamily="34" charset="-122"/>
                <a:cs typeface="Times New Roman" panose="02020603050405020304" pitchFamily="18" charset="0"/>
              </a:rPr>
              <a:t>G2.c </a:t>
            </a:r>
            <a:r>
              <a:rPr lang="zh-CN" altLang="en-US" sz="1050" kern="100" dirty="0">
                <a:solidFill>
                  <a:schemeClr val="bg1"/>
                </a:solidFill>
                <a:ea typeface="Microsoft YaHei" panose="020B0503020204020204" pitchFamily="34" charset="-122"/>
                <a:cs typeface="Times New Roman" panose="02020603050405020304" pitchFamily="18" charset="0"/>
              </a:rPr>
              <a:t>产品开发：</a:t>
            </a:r>
            <a:r>
              <a:rPr lang="en-US" altLang="zh-CN" sz="1050" kern="100" dirty="0">
                <a:solidFill>
                  <a:schemeClr val="bg1"/>
                </a:solidFill>
                <a:ea typeface="Microsoft YaHei" panose="020B0503020204020204" pitchFamily="34" charset="-122"/>
                <a:cs typeface="Times New Roman" panose="02020603050405020304" pitchFamily="18" charset="0"/>
              </a:rPr>
              <a:t>100%IT</a:t>
            </a:r>
            <a:r>
              <a:rPr lang="zh-CN" altLang="en-US" sz="1050" kern="100" dirty="0">
                <a:solidFill>
                  <a:schemeClr val="bg1"/>
                </a:solidFill>
                <a:ea typeface="Microsoft YaHei" panose="020B0503020204020204" pitchFamily="34" charset="-122"/>
                <a:cs typeface="Times New Roman" panose="02020603050405020304" pitchFamily="18" charset="0"/>
              </a:rPr>
              <a:t>公有云</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34" name="Rectangle 33">
            <a:extLst>
              <a:ext uri="{FF2B5EF4-FFF2-40B4-BE49-F238E27FC236}">
                <a16:creationId xmlns:a16="http://schemas.microsoft.com/office/drawing/2014/main" xmlns="" id="{BD3A3512-D7F8-0346-915F-BB6C77884E59}"/>
              </a:ext>
            </a:extLst>
          </p:cNvPr>
          <p:cNvSpPr/>
          <p:nvPr/>
        </p:nvSpPr>
        <p:spPr>
          <a:xfrm>
            <a:off x="2138657" y="6167980"/>
            <a:ext cx="952574" cy="225770"/>
          </a:xfrm>
          <a:prstGeom prst="rect">
            <a:avLst/>
          </a:prstGeom>
          <a:solidFill>
            <a:schemeClr val="accent2">
              <a:lumMod val="20000"/>
              <a:lumOff val="8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ea typeface="Microsoft YaHei" panose="020B0503020204020204" pitchFamily="34" charset="-122"/>
                <a:cs typeface="Times New Roman" panose="02020603050405020304" pitchFamily="18" charset="0"/>
              </a:rPr>
              <a:t>Pre-a</a:t>
            </a:r>
            <a:endParaRPr lang="en-US" sz="1050" kern="100" dirty="0">
              <a:ea typeface="Microsoft YaHei" panose="020B0503020204020204" pitchFamily="34" charset="-122"/>
              <a:cs typeface="Times New Roman" panose="02020603050405020304" pitchFamily="18" charset="0"/>
            </a:endParaRPr>
          </a:p>
        </p:txBody>
      </p:sp>
      <p:sp>
        <p:nvSpPr>
          <p:cNvPr id="35" name="Rectangle 34">
            <a:extLst>
              <a:ext uri="{FF2B5EF4-FFF2-40B4-BE49-F238E27FC236}">
                <a16:creationId xmlns:a16="http://schemas.microsoft.com/office/drawing/2014/main" xmlns="" id="{FD16B592-DC29-1144-8A45-853945EDF784}"/>
              </a:ext>
            </a:extLst>
          </p:cNvPr>
          <p:cNvSpPr/>
          <p:nvPr/>
        </p:nvSpPr>
        <p:spPr>
          <a:xfrm>
            <a:off x="4321504" y="6167980"/>
            <a:ext cx="952574" cy="225770"/>
          </a:xfrm>
          <a:prstGeom prst="rect">
            <a:avLst/>
          </a:prstGeom>
          <a:solidFill>
            <a:schemeClr val="accent2">
              <a:lumMod val="20000"/>
              <a:lumOff val="8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ea typeface="Microsoft YaHei" panose="020B0503020204020204" pitchFamily="34" charset="-122"/>
                <a:cs typeface="Times New Roman" panose="02020603050405020304" pitchFamily="18" charset="0"/>
              </a:rPr>
              <a:t>A</a:t>
            </a:r>
            <a:endParaRPr lang="en-US" sz="1050" kern="100" dirty="0">
              <a:ea typeface="Microsoft YaHei" panose="020B0503020204020204" pitchFamily="34" charset="-122"/>
              <a:cs typeface="Times New Roman" panose="02020603050405020304" pitchFamily="18" charset="0"/>
            </a:endParaRPr>
          </a:p>
        </p:txBody>
      </p:sp>
      <p:sp>
        <p:nvSpPr>
          <p:cNvPr id="36" name="Rectangle 35">
            <a:extLst>
              <a:ext uri="{FF2B5EF4-FFF2-40B4-BE49-F238E27FC236}">
                <a16:creationId xmlns:a16="http://schemas.microsoft.com/office/drawing/2014/main" xmlns="" id="{67993F5D-A59D-3740-B464-17665EF6C2F1}"/>
              </a:ext>
            </a:extLst>
          </p:cNvPr>
          <p:cNvSpPr/>
          <p:nvPr/>
        </p:nvSpPr>
        <p:spPr>
          <a:xfrm>
            <a:off x="6523612" y="6167980"/>
            <a:ext cx="952574" cy="225770"/>
          </a:xfrm>
          <a:prstGeom prst="rect">
            <a:avLst/>
          </a:prstGeom>
          <a:solidFill>
            <a:schemeClr val="accent2">
              <a:lumMod val="20000"/>
              <a:lumOff val="8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ea typeface="Microsoft YaHei" panose="020B0503020204020204" pitchFamily="34" charset="-122"/>
                <a:cs typeface="Times New Roman" panose="02020603050405020304" pitchFamily="18" charset="0"/>
              </a:rPr>
              <a:t>A+</a:t>
            </a:r>
            <a:endParaRPr lang="en-US" sz="1050" kern="100" dirty="0">
              <a:ea typeface="Microsoft YaHei" panose="020B0503020204020204" pitchFamily="34" charset="-122"/>
              <a:cs typeface="Times New Roman" panose="02020603050405020304" pitchFamily="18" charset="0"/>
            </a:endParaRPr>
          </a:p>
        </p:txBody>
      </p:sp>
      <p:sp>
        <p:nvSpPr>
          <p:cNvPr id="37" name="Rectangle 36">
            <a:extLst>
              <a:ext uri="{FF2B5EF4-FFF2-40B4-BE49-F238E27FC236}">
                <a16:creationId xmlns:a16="http://schemas.microsoft.com/office/drawing/2014/main" xmlns="" id="{18DB6A38-054E-FE42-9A76-0CCEFA0CFB8E}"/>
              </a:ext>
            </a:extLst>
          </p:cNvPr>
          <p:cNvSpPr/>
          <p:nvPr/>
        </p:nvSpPr>
        <p:spPr>
          <a:xfrm>
            <a:off x="8726755" y="6167980"/>
            <a:ext cx="952574" cy="225770"/>
          </a:xfrm>
          <a:prstGeom prst="rect">
            <a:avLst/>
          </a:prstGeom>
          <a:solidFill>
            <a:schemeClr val="accent2">
              <a:lumMod val="20000"/>
              <a:lumOff val="8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ea typeface="Microsoft YaHei" panose="020B0503020204020204" pitchFamily="34" charset="-122"/>
                <a:cs typeface="Times New Roman" panose="02020603050405020304" pitchFamily="18" charset="0"/>
              </a:rPr>
              <a:t>B</a:t>
            </a:r>
            <a:endParaRPr lang="en-US" sz="1050" kern="100" dirty="0">
              <a:ea typeface="Microsoft YaHei" panose="020B0503020204020204" pitchFamily="34" charset="-122"/>
              <a:cs typeface="Times New Roman" panose="02020603050405020304" pitchFamily="18" charset="0"/>
            </a:endParaRPr>
          </a:p>
        </p:txBody>
      </p:sp>
      <p:sp>
        <p:nvSpPr>
          <p:cNvPr id="38" name="Rectangle 37">
            <a:extLst>
              <a:ext uri="{FF2B5EF4-FFF2-40B4-BE49-F238E27FC236}">
                <a16:creationId xmlns:a16="http://schemas.microsoft.com/office/drawing/2014/main" xmlns="" id="{F8A618D7-9842-8F45-AC38-4F3C167B1B22}"/>
              </a:ext>
            </a:extLst>
          </p:cNvPr>
          <p:cNvSpPr/>
          <p:nvPr/>
        </p:nvSpPr>
        <p:spPr>
          <a:xfrm>
            <a:off x="10927119" y="6167980"/>
            <a:ext cx="952574" cy="225770"/>
          </a:xfrm>
          <a:prstGeom prst="rect">
            <a:avLst/>
          </a:prstGeom>
          <a:solidFill>
            <a:schemeClr val="accent2">
              <a:lumMod val="20000"/>
              <a:lumOff val="80000"/>
            </a:schemeClr>
          </a:solidFill>
          <a:ln>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dirty="0">
                <a:ea typeface="Microsoft YaHei" panose="020B0503020204020204" pitchFamily="34" charset="-122"/>
                <a:cs typeface="Times New Roman" panose="02020603050405020304" pitchFamily="18" charset="0"/>
              </a:rPr>
              <a:t>B+</a:t>
            </a:r>
            <a:endParaRPr lang="en-US" sz="1050" kern="100" dirty="0">
              <a:ea typeface="Microsoft YaHei" panose="020B0503020204020204" pitchFamily="34" charset="-122"/>
              <a:cs typeface="Times New Roman" panose="02020603050405020304" pitchFamily="18" charset="0"/>
            </a:endParaRPr>
          </a:p>
        </p:txBody>
      </p:sp>
      <p:sp>
        <p:nvSpPr>
          <p:cNvPr id="39" name="Rectangle 38">
            <a:extLst>
              <a:ext uri="{FF2B5EF4-FFF2-40B4-BE49-F238E27FC236}">
                <a16:creationId xmlns:a16="http://schemas.microsoft.com/office/drawing/2014/main" xmlns="" id="{2746D430-B25D-4D42-A037-B4FED874B317}"/>
              </a:ext>
            </a:extLst>
          </p:cNvPr>
          <p:cNvSpPr/>
          <p:nvPr/>
        </p:nvSpPr>
        <p:spPr>
          <a:xfrm>
            <a:off x="9826938" y="3401421"/>
            <a:ext cx="952574" cy="2382750"/>
          </a:xfrm>
          <a:prstGeom prst="rect">
            <a:avLst/>
          </a:prstGeom>
          <a:solidFill>
            <a:srgbClr val="2BB8A4"/>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a:solidFill>
                  <a:schemeClr val="bg1"/>
                </a:solidFill>
                <a:ea typeface="Microsoft YaHei" panose="020B0503020204020204" pitchFamily="34" charset="-122"/>
                <a:cs typeface="Times New Roman" panose="02020603050405020304" pitchFamily="18" charset="0"/>
              </a:rPr>
              <a:t>G3</a:t>
            </a:r>
            <a:r>
              <a:rPr lang="zh-CN" altLang="en-US" sz="1050" kern="100" dirty="0">
                <a:solidFill>
                  <a:schemeClr val="bg1"/>
                </a:solidFill>
                <a:ea typeface="Microsoft YaHei" panose="020B0503020204020204" pitchFamily="34" charset="-122"/>
                <a:cs typeface="Times New Roman" panose="02020603050405020304" pitchFamily="18" charset="0"/>
              </a:rPr>
              <a:t>公测</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40" name="Rectangle 39">
            <a:extLst>
              <a:ext uri="{FF2B5EF4-FFF2-40B4-BE49-F238E27FC236}">
                <a16:creationId xmlns:a16="http://schemas.microsoft.com/office/drawing/2014/main" xmlns="" id="{89702885-47C0-ED4C-8A41-6F3DE683C923}"/>
              </a:ext>
            </a:extLst>
          </p:cNvPr>
          <p:cNvSpPr/>
          <p:nvPr/>
        </p:nvSpPr>
        <p:spPr>
          <a:xfrm>
            <a:off x="10927119" y="3401421"/>
            <a:ext cx="952574" cy="2382750"/>
          </a:xfrm>
          <a:prstGeom prst="rect">
            <a:avLst/>
          </a:prstGeom>
          <a:solidFill>
            <a:srgbClr val="2BB8A4"/>
          </a:solidFill>
          <a:ln>
            <a:no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altLang="zh-CN" sz="1050" kern="100">
                <a:solidFill>
                  <a:schemeClr val="bg1"/>
                </a:solidFill>
                <a:ea typeface="Microsoft YaHei" panose="020B0503020204020204" pitchFamily="34" charset="-122"/>
                <a:cs typeface="Times New Roman" panose="02020603050405020304" pitchFamily="18" charset="0"/>
              </a:rPr>
              <a:t>G3</a:t>
            </a:r>
            <a:r>
              <a:rPr lang="zh-CN" altLang="en-US" sz="1050" kern="100" dirty="0">
                <a:solidFill>
                  <a:schemeClr val="bg1"/>
                </a:solidFill>
                <a:ea typeface="Microsoft YaHei" panose="020B0503020204020204" pitchFamily="34" charset="-122"/>
                <a:cs typeface="Times New Roman" panose="02020603050405020304" pitchFamily="18" charset="0"/>
              </a:rPr>
              <a:t>上线</a:t>
            </a:r>
            <a:endParaRPr lang="en-US" sz="1050" kern="100" dirty="0">
              <a:solidFill>
                <a:schemeClr val="bg1"/>
              </a:solidFill>
              <a:ea typeface="Microsoft YaHei" panose="020B0503020204020204" pitchFamily="34" charset="-122"/>
              <a:cs typeface="Times New Roman" panose="02020603050405020304" pitchFamily="18" charset="0"/>
            </a:endParaRPr>
          </a:p>
        </p:txBody>
      </p:sp>
      <p:sp>
        <p:nvSpPr>
          <p:cNvPr id="46" name="Rectangle 45">
            <a:extLst>
              <a:ext uri="{FF2B5EF4-FFF2-40B4-BE49-F238E27FC236}">
                <a16:creationId xmlns:a16="http://schemas.microsoft.com/office/drawing/2014/main" xmlns="" id="{40A9A9EE-6DCA-9E47-BA61-1B03A4CAC072}"/>
              </a:ext>
            </a:extLst>
          </p:cNvPr>
          <p:cNvSpPr/>
          <p:nvPr/>
        </p:nvSpPr>
        <p:spPr>
          <a:xfrm>
            <a:off x="976743" y="6023380"/>
            <a:ext cx="109516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79C91F41-1D01-0B43-9A36-41A1EDBF376C}"/>
              </a:ext>
            </a:extLst>
          </p:cNvPr>
          <p:cNvSpPr/>
          <p:nvPr/>
        </p:nvSpPr>
        <p:spPr>
          <a:xfrm>
            <a:off x="976743" y="3136488"/>
            <a:ext cx="109516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7002E02C-B2B9-CF44-A61B-32F921C971D6}"/>
              </a:ext>
            </a:extLst>
          </p:cNvPr>
          <p:cNvSpPr txBox="1"/>
          <p:nvPr/>
        </p:nvSpPr>
        <p:spPr>
          <a:xfrm>
            <a:off x="104253" y="4348959"/>
            <a:ext cx="838164" cy="461665"/>
          </a:xfrm>
          <a:prstGeom prst="rect">
            <a:avLst/>
          </a:prstGeom>
          <a:noFill/>
        </p:spPr>
        <p:txBody>
          <a:bodyPr wrap="square" rtlCol="0">
            <a:spAutoFit/>
          </a:bodyPr>
          <a:lstStyle/>
          <a:p>
            <a:pPr lvl="0" algn="ctr">
              <a:defRPr/>
            </a:pPr>
            <a:r>
              <a:rPr lang="zh-CN" altLang="en-US" sz="1200" b="1" dirty="0">
                <a:solidFill>
                  <a:schemeClr val="tx1">
                    <a:lumMod val="75000"/>
                    <a:lumOff val="25000"/>
                  </a:schemeClr>
                </a:solidFill>
                <a:latin typeface="Microsoft YaHei" charset="-122"/>
                <a:ea typeface="Microsoft YaHei" charset="-122"/>
                <a:cs typeface="Microsoft YaHei" charset="-122"/>
              </a:rPr>
              <a:t>产品及</a:t>
            </a:r>
            <a:endParaRPr lang="en-US" altLang="zh-CN" sz="1200" b="1" dirty="0">
              <a:solidFill>
                <a:schemeClr val="tx1">
                  <a:lumMod val="75000"/>
                  <a:lumOff val="25000"/>
                </a:schemeClr>
              </a:solidFill>
              <a:latin typeface="Microsoft YaHei" charset="-122"/>
              <a:ea typeface="Microsoft YaHei" charset="-122"/>
              <a:cs typeface="Microsoft YaHei" charset="-122"/>
            </a:endParaRPr>
          </a:p>
          <a:p>
            <a:pPr lvl="0" algn="ctr">
              <a:defRPr/>
            </a:pPr>
            <a:r>
              <a:rPr lang="zh-CN" altLang="en-US" sz="1200" b="1" dirty="0">
                <a:solidFill>
                  <a:schemeClr val="tx1">
                    <a:lumMod val="75000"/>
                    <a:lumOff val="25000"/>
                  </a:schemeClr>
                </a:solidFill>
                <a:latin typeface="Microsoft YaHei" charset="-122"/>
                <a:ea typeface="Microsoft YaHei" charset="-122"/>
                <a:cs typeface="Microsoft YaHei" charset="-122"/>
              </a:rPr>
              <a:t>商业化</a:t>
            </a:r>
          </a:p>
        </p:txBody>
      </p:sp>
      <p:sp>
        <p:nvSpPr>
          <p:cNvPr id="59" name="TextBox 58">
            <a:extLst>
              <a:ext uri="{FF2B5EF4-FFF2-40B4-BE49-F238E27FC236}">
                <a16:creationId xmlns:a16="http://schemas.microsoft.com/office/drawing/2014/main" xmlns="" id="{7219F182-3914-AE40-8F4A-73BC9320AD35}"/>
              </a:ext>
            </a:extLst>
          </p:cNvPr>
          <p:cNvSpPr txBox="1"/>
          <p:nvPr/>
        </p:nvSpPr>
        <p:spPr>
          <a:xfrm>
            <a:off x="104253" y="2176028"/>
            <a:ext cx="838164" cy="461665"/>
          </a:xfrm>
          <a:prstGeom prst="rect">
            <a:avLst/>
          </a:prstGeom>
          <a:noFill/>
        </p:spPr>
        <p:txBody>
          <a:bodyPr wrap="square" rtlCol="0">
            <a:spAutoFit/>
          </a:bodyPr>
          <a:lstStyle/>
          <a:p>
            <a:pPr lvl="0" algn="ctr">
              <a:defRPr/>
            </a:pPr>
            <a:r>
              <a:rPr lang="en-US" altLang="zh-CN" sz="1200" b="1" dirty="0">
                <a:solidFill>
                  <a:schemeClr val="tx1">
                    <a:lumMod val="75000"/>
                    <a:lumOff val="25000"/>
                  </a:schemeClr>
                </a:solidFill>
                <a:latin typeface="Microsoft YaHei" charset="-122"/>
                <a:ea typeface="Microsoft YaHei" charset="-122"/>
                <a:cs typeface="Microsoft YaHei" charset="-122"/>
              </a:rPr>
              <a:t>DASO</a:t>
            </a:r>
            <a:r>
              <a:rPr lang="zh-CN" altLang="en-US" sz="1200" b="1" dirty="0">
                <a:solidFill>
                  <a:schemeClr val="tx1">
                    <a:lumMod val="75000"/>
                    <a:lumOff val="25000"/>
                  </a:schemeClr>
                </a:solidFill>
                <a:latin typeface="Microsoft YaHei" charset="-122"/>
                <a:ea typeface="Microsoft YaHei" charset="-122"/>
                <a:cs typeface="Microsoft YaHei" charset="-122"/>
              </a:rPr>
              <a:t>链技术开发</a:t>
            </a:r>
          </a:p>
        </p:txBody>
      </p:sp>
      <p:sp>
        <p:nvSpPr>
          <p:cNvPr id="60" name="TextBox 59">
            <a:extLst>
              <a:ext uri="{FF2B5EF4-FFF2-40B4-BE49-F238E27FC236}">
                <a16:creationId xmlns:a16="http://schemas.microsoft.com/office/drawing/2014/main" xmlns="" id="{33932643-47AC-9143-83AD-4A3FD97AC9E5}"/>
              </a:ext>
            </a:extLst>
          </p:cNvPr>
          <p:cNvSpPr txBox="1"/>
          <p:nvPr/>
        </p:nvSpPr>
        <p:spPr>
          <a:xfrm>
            <a:off x="104253" y="6158093"/>
            <a:ext cx="838164" cy="276999"/>
          </a:xfrm>
          <a:prstGeom prst="rect">
            <a:avLst/>
          </a:prstGeom>
          <a:noFill/>
        </p:spPr>
        <p:txBody>
          <a:bodyPr wrap="square" rtlCol="0">
            <a:spAutoFit/>
          </a:bodyPr>
          <a:lstStyle/>
          <a:p>
            <a:pPr lvl="0" algn="ctr">
              <a:defRPr/>
            </a:pPr>
            <a:r>
              <a:rPr lang="zh-CN" altLang="en-US" sz="1200" b="1" dirty="0">
                <a:solidFill>
                  <a:schemeClr val="tx1">
                    <a:lumMod val="75000"/>
                    <a:lumOff val="25000"/>
                  </a:schemeClr>
                </a:solidFill>
                <a:latin typeface="Microsoft YaHei" charset="-122"/>
                <a:ea typeface="Microsoft YaHei" charset="-122"/>
                <a:cs typeface="Microsoft YaHei" charset="-122"/>
              </a:rPr>
              <a:t>融资</a:t>
            </a:r>
          </a:p>
        </p:txBody>
      </p:sp>
    </p:spTree>
    <p:extLst>
      <p:ext uri="{BB962C8B-B14F-4D97-AF65-F5344CB8AC3E}">
        <p14:creationId xmlns:p14="http://schemas.microsoft.com/office/powerpoint/2010/main" val="115029835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13"/>
          <p:cNvGrpSpPr/>
          <p:nvPr/>
        </p:nvGrpSpPr>
        <p:grpSpPr>
          <a:xfrm>
            <a:off x="566340" y="1188070"/>
            <a:ext cx="5831641" cy="1441812"/>
            <a:chOff x="173263" y="1706183"/>
            <a:chExt cx="5831641" cy="1441812"/>
          </a:xfrm>
        </p:grpSpPr>
        <p:pic>
          <p:nvPicPr>
            <p:cNvPr id="2097160" name="图片 17"/>
            <p:cNvPicPr>
              <a:picLocks noChangeAspect="1"/>
            </p:cNvPicPr>
            <p:nvPr/>
          </p:nvPicPr>
          <p:blipFill rotWithShape="1">
            <a:blip r:embed="rId4" cstate="screen">
              <a:extLst>
                <a:ext uri="{BEBA8EAE-BF5A-486C-A8C5-ECC9F3942E4B}">
                  <a14:imgProps xmlns:a14="http://schemas.microsoft.com/office/drawing/2010/main">
                    <a14:imgLayer r:embed="rId5">
                      <a14:imgEffect>
                        <a14:colorTemperature colorTemp="5900"/>
                      </a14:imgEffect>
                    </a14:imgLayer>
                  </a14:imgProps>
                </a:ext>
              </a:extLst>
            </a:blip>
            <a:srcRect/>
            <a:stretch>
              <a:fillRect/>
            </a:stretch>
          </p:blipFill>
          <p:spPr>
            <a:xfrm>
              <a:off x="173263" y="1708019"/>
              <a:ext cx="1419398" cy="1439976"/>
            </a:xfrm>
            <a:prstGeom prst="rect">
              <a:avLst/>
            </a:prstGeom>
          </p:spPr>
        </p:pic>
        <p:sp>
          <p:nvSpPr>
            <p:cNvPr id="1048628" name="Shape 244"/>
            <p:cNvSpPr/>
            <p:nvPr/>
          </p:nvSpPr>
          <p:spPr>
            <a:xfrm>
              <a:off x="1815244" y="1706183"/>
              <a:ext cx="894643"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阮安邦</a:t>
              </a:r>
              <a:endParaRPr sz="20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sp>
          <p:nvSpPr>
            <p:cNvPr id="1048629" name="圆角矩形 31"/>
            <p:cNvSpPr/>
            <p:nvPr/>
          </p:nvSpPr>
          <p:spPr>
            <a:xfrm>
              <a:off x="2878358" y="1771815"/>
              <a:ext cx="1560240" cy="273791"/>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FZZhengHeiS-DB-GB" charset="-122"/>
                </a:rPr>
                <a:t>创始人</a:t>
              </a:r>
              <a:r>
                <a:rPr lang="zh-CN" altLang="en-US" sz="1200" dirty="0">
                  <a:solidFill>
                    <a:schemeClr val="bg1">
                      <a:alpha val="50000"/>
                    </a:schemeClr>
                  </a:solidFill>
                  <a:latin typeface="微软雅黑" panose="020B0503020204020204" pitchFamily="34" charset="-122"/>
                  <a:ea typeface="微软雅黑" panose="020B0503020204020204" pitchFamily="34" charset="-122"/>
                  <a:cs typeface="FZZhengHeiS-DB-GB" charset="-122"/>
                </a:rPr>
                <a:t> </a:t>
              </a:r>
              <a:r>
                <a:rPr lang="en-US" altLang="zh-CN" sz="1200" dirty="0">
                  <a:solidFill>
                    <a:schemeClr val="bg1">
                      <a:alpha val="50000"/>
                    </a:schemeClr>
                  </a:solidFill>
                  <a:latin typeface="微软雅黑" panose="020B0503020204020204" pitchFamily="34" charset="-122"/>
                  <a:ea typeface="微软雅黑" panose="020B0503020204020204" pitchFamily="34" charset="-122"/>
                  <a:cs typeface="FZZhengHeiS-DB-GB" charset="-122"/>
                </a:rPr>
                <a:t>|</a:t>
              </a:r>
              <a:r>
                <a:rPr lang="zh-CN" altLang="en-US" sz="1200" dirty="0">
                  <a:solidFill>
                    <a:schemeClr val="bg1">
                      <a:alpha val="50000"/>
                    </a:schemeClr>
                  </a:solidFill>
                  <a:latin typeface="微软雅黑" panose="020B0503020204020204" pitchFamily="34" charset="-122"/>
                  <a:ea typeface="微软雅黑" panose="020B0503020204020204" pitchFamily="34" charset="-122"/>
                  <a:cs typeface="FZZhengHeiS-DB-GB" charset="-122"/>
                </a:rPr>
                <a:t> </a:t>
              </a:r>
              <a:r>
                <a:rPr lang="en-US" altLang="zh-CN" sz="1200" dirty="0">
                  <a:solidFill>
                    <a:schemeClr val="bg1"/>
                  </a:solidFill>
                  <a:latin typeface="微软雅黑" panose="020B0503020204020204" pitchFamily="34" charset="-122"/>
                  <a:ea typeface="微软雅黑" panose="020B0503020204020204" pitchFamily="34" charset="-122"/>
                  <a:cs typeface="FZZhengHeiS-DB-GB" charset="-122"/>
                </a:rPr>
                <a:t>CEO</a:t>
              </a:r>
              <a:endParaRPr lang="zh-CN" altLang="en-US" sz="1200" dirty="0">
                <a:solidFill>
                  <a:schemeClr val="bg1"/>
                </a:solidFill>
              </a:endParaRPr>
            </a:p>
          </p:txBody>
        </p:sp>
        <p:sp>
          <p:nvSpPr>
            <p:cNvPr id="1048630" name="矩形 33"/>
            <p:cNvSpPr/>
            <p:nvPr/>
          </p:nvSpPr>
          <p:spPr>
            <a:xfrm>
              <a:off x="1781992" y="2113575"/>
              <a:ext cx="4222912" cy="988476"/>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牛津大学博士、北京大学硕士</a:t>
              </a:r>
            </a:p>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前牛津大学</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OeRC</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研究中心可信云研究员</a:t>
              </a:r>
            </a:p>
            <a:p>
              <a:pPr>
                <a:lnSpc>
                  <a:spcPct val="150000"/>
                </a:lnSpc>
                <a:defRPr sz="1100">
                  <a:solidFill>
                    <a:srgbClr val="FFFFFF"/>
                  </a:solidFill>
                  <a:latin typeface="+mn-lt"/>
                  <a:ea typeface="+mn-ea"/>
                  <a:cs typeface="+mn-cs"/>
                  <a:sym typeface="Helvetica"/>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10</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年可信计算科研经历、</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JACM</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可信云方向审稿人</a:t>
              </a:r>
            </a:p>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负责及参与多项欧盟重大云安全、大数据安全项目</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 </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FP7</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EPSRC</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a:t>
              </a:r>
            </a:p>
          </p:txBody>
        </p:sp>
      </p:grpSp>
      <p:grpSp>
        <p:nvGrpSpPr>
          <p:cNvPr id="70" name="组合 15"/>
          <p:cNvGrpSpPr/>
          <p:nvPr/>
        </p:nvGrpSpPr>
        <p:grpSpPr>
          <a:xfrm>
            <a:off x="6456250" y="1188070"/>
            <a:ext cx="5906091" cy="1430882"/>
            <a:chOff x="5968608" y="1706183"/>
            <a:chExt cx="5906091" cy="1430882"/>
          </a:xfrm>
        </p:grpSpPr>
        <p:pic>
          <p:nvPicPr>
            <p:cNvPr id="2097161" name="图片 22"/>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5900"/>
                      </a14:imgEffect>
                    </a14:imgLayer>
                  </a14:imgProps>
                </a:ext>
              </a:extLst>
            </a:blip>
            <a:srcRect/>
            <a:stretch>
              <a:fillRect/>
            </a:stretch>
          </p:blipFill>
          <p:spPr>
            <a:xfrm>
              <a:off x="5968608" y="1771815"/>
              <a:ext cx="1358900" cy="1365250"/>
            </a:xfrm>
            <a:prstGeom prst="rect">
              <a:avLst/>
            </a:prstGeom>
          </p:spPr>
        </p:pic>
        <p:sp>
          <p:nvSpPr>
            <p:cNvPr id="1048631" name="Shape 244"/>
            <p:cNvSpPr/>
            <p:nvPr/>
          </p:nvSpPr>
          <p:spPr>
            <a:xfrm>
              <a:off x="7550089" y="1706183"/>
              <a:ext cx="1103651"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sz="200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魏</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  </a:t>
              </a:r>
              <a:r>
                <a:rPr sz="200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明</a:t>
              </a:r>
              <a:endParaRPr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sp>
          <p:nvSpPr>
            <p:cNvPr id="1048632" name="圆角矩形 27"/>
            <p:cNvSpPr/>
            <p:nvPr/>
          </p:nvSpPr>
          <p:spPr>
            <a:xfrm>
              <a:off x="8608678" y="1771815"/>
              <a:ext cx="1561819" cy="275368"/>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FZZhengHeiS-DB-GB" charset="-122"/>
                </a:rPr>
                <a:t>联合创始人 </a:t>
              </a:r>
              <a:r>
                <a:rPr lang="en-US" altLang="zh-CN" sz="1200" dirty="0">
                  <a:solidFill>
                    <a:schemeClr val="bg1">
                      <a:alpha val="50000"/>
                    </a:schemeClr>
                  </a:solidFill>
                  <a:latin typeface="微软雅黑" panose="020B0503020204020204" pitchFamily="34" charset="-122"/>
                  <a:ea typeface="微软雅黑" panose="020B0503020204020204" pitchFamily="34" charset="-122"/>
                </a:rPr>
                <a:t>|</a:t>
              </a:r>
              <a:r>
                <a:rPr lang="zh-CN" altLang="en-US" sz="1200" dirty="0">
                  <a:solidFill>
                    <a:schemeClr val="bg1">
                      <a:alpha val="50000"/>
                    </a:schemeClr>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cs typeface="FZZhengHeiS-DB-GB" charset="-122"/>
                </a:rPr>
                <a:t>CTO</a:t>
              </a:r>
              <a:endParaRPr lang="zh-CN" altLang="en-US" sz="1200" dirty="0">
                <a:solidFill>
                  <a:schemeClr val="bg1"/>
                </a:solidFill>
              </a:endParaRPr>
            </a:p>
          </p:txBody>
        </p:sp>
        <p:sp>
          <p:nvSpPr>
            <p:cNvPr id="1048633" name="矩形 20"/>
            <p:cNvSpPr/>
            <p:nvPr/>
          </p:nvSpPr>
          <p:spPr>
            <a:xfrm>
              <a:off x="7516839" y="2113575"/>
              <a:ext cx="4357860" cy="988476"/>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北京大学博士、北京大学硕士</a:t>
              </a:r>
            </a:p>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前中国航天软件研发中心云事业部高级架构师</a:t>
              </a:r>
            </a:p>
            <a:p>
              <a:pPr>
                <a:lnSpc>
                  <a:spcPct val="150000"/>
                </a:lnSpc>
                <a:defRPr sz="1100">
                  <a:solidFill>
                    <a:srgbClr val="FFFFFF"/>
                  </a:solidFill>
                  <a:latin typeface="+mn-lt"/>
                  <a:ea typeface="+mn-ea"/>
                  <a:cs typeface="+mn-cs"/>
                  <a:sym typeface="Helvetica"/>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7</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年以上分布式、云平台开发与项目管理经验</a:t>
              </a:r>
            </a:p>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sym typeface="Helvetica"/>
                </a:rPr>
                <a:t>主导并参与中国航天大数据、物联网、嵌入式操作系统等重大项目 </a:t>
              </a:r>
            </a:p>
          </p:txBody>
        </p:sp>
      </p:grpSp>
      <p:grpSp>
        <p:nvGrpSpPr>
          <p:cNvPr id="72" name="组合 16"/>
          <p:cNvGrpSpPr/>
          <p:nvPr/>
        </p:nvGrpSpPr>
        <p:grpSpPr>
          <a:xfrm>
            <a:off x="6397981" y="3118569"/>
            <a:ext cx="5927692" cy="1435407"/>
            <a:chOff x="5947007" y="4086355"/>
            <a:chExt cx="5927692" cy="1435407"/>
          </a:xfrm>
        </p:grpSpPr>
        <p:pic>
          <p:nvPicPr>
            <p:cNvPr id="2097163" name="图片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7007" y="4157362"/>
              <a:ext cx="1357578" cy="1364400"/>
            </a:xfrm>
            <a:prstGeom prst="ellipse">
              <a:avLst/>
            </a:prstGeom>
          </p:spPr>
        </p:pic>
        <p:sp>
          <p:nvSpPr>
            <p:cNvPr id="1048637" name="Shape 244"/>
            <p:cNvSpPr/>
            <p:nvPr/>
          </p:nvSpPr>
          <p:spPr>
            <a:xfrm>
              <a:off x="7550089" y="4086355"/>
              <a:ext cx="1103651"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王俊清</a:t>
              </a:r>
              <a:endParaRPr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sp>
          <p:nvSpPr>
            <p:cNvPr id="1048638" name="圆角矩形 27"/>
            <p:cNvSpPr/>
            <p:nvPr/>
          </p:nvSpPr>
          <p:spPr>
            <a:xfrm>
              <a:off x="8608678" y="4151987"/>
              <a:ext cx="1693134" cy="275368"/>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latin typeface="微软雅黑" panose="020B0503020204020204" pitchFamily="34" charset="-122"/>
                  <a:ea typeface="微软雅黑" panose="020B0503020204020204" pitchFamily="34" charset="-122"/>
                  <a:cs typeface="FZZhengHeiS-DB-GB" charset="-122"/>
                </a:rPr>
                <a:t>资深后端工程师</a:t>
              </a:r>
              <a:endParaRPr lang="zh-CN" altLang="en-US" sz="1200" dirty="0">
                <a:solidFill>
                  <a:schemeClr val="bg1"/>
                </a:solidFill>
              </a:endParaRPr>
            </a:p>
          </p:txBody>
        </p:sp>
        <p:sp>
          <p:nvSpPr>
            <p:cNvPr id="1048639" name="矩形 103"/>
            <p:cNvSpPr/>
            <p:nvPr/>
          </p:nvSpPr>
          <p:spPr>
            <a:xfrm>
              <a:off x="7516839" y="4493747"/>
              <a:ext cx="4357860" cy="1015663"/>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北京大学硕士 </a:t>
              </a:r>
            </a:p>
            <a:p>
              <a:pPr>
                <a:lnSpc>
                  <a:spcPct val="150000"/>
                </a:lnSpc>
                <a:defRPr sz="1100">
                  <a:solidFill>
                    <a:srgbClr val="FFFFFF"/>
                  </a:solidFill>
                  <a:latin typeface="+mn-lt"/>
                  <a:ea typeface="+mn-ea"/>
                  <a:cs typeface="+mn-cs"/>
                  <a:sym typeface="Helvetica"/>
                </a:defRPr>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前中移动研究院后端开发工程师</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4</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年以上云计算，安全，区块链等工程开发经验</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参与了中移动云计算平台等重大项目攻关与建设</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p:txBody>
        </p:sp>
      </p:grpSp>
      <p:sp>
        <p:nvSpPr>
          <p:cNvPr id="1048640" name="标题 2"/>
          <p:cNvSpPr>
            <a:spLocks noGrp="1"/>
          </p:cNvSpPr>
          <p:nvPr>
            <p:ph type="title"/>
          </p:nvPr>
        </p:nvSpPr>
        <p:spPr>
          <a:xfrm>
            <a:off x="155575" y="465137"/>
            <a:ext cx="9902825" cy="348521"/>
          </a:xfrm>
        </p:spPr>
        <p:txBody>
          <a:bodyPr/>
          <a:lstStyle/>
          <a:p>
            <a:r>
              <a:rPr kumimoji="1" lang="zh-CN" altLang="en-US" dirty="0"/>
              <a:t>核心团队与关键资源：兼具科研、技术与商业化实力</a:t>
            </a:r>
          </a:p>
        </p:txBody>
      </p:sp>
      <p:grpSp>
        <p:nvGrpSpPr>
          <p:cNvPr id="48" name="组合 16"/>
          <p:cNvGrpSpPr/>
          <p:nvPr/>
        </p:nvGrpSpPr>
        <p:grpSpPr>
          <a:xfrm>
            <a:off x="561883" y="3189576"/>
            <a:ext cx="5872387" cy="1432786"/>
            <a:chOff x="6002312" y="4076624"/>
            <a:chExt cx="5872387" cy="1432786"/>
          </a:xfrm>
        </p:grpSpPr>
        <p:pic>
          <p:nvPicPr>
            <p:cNvPr id="49" name="图片 1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02312" y="4076624"/>
              <a:ext cx="1358004" cy="1364400"/>
            </a:xfrm>
            <a:prstGeom prst="ellipse">
              <a:avLst/>
            </a:prstGeom>
          </p:spPr>
        </p:pic>
        <p:sp>
          <p:nvSpPr>
            <p:cNvPr id="50" name="Shape 244"/>
            <p:cNvSpPr/>
            <p:nvPr/>
          </p:nvSpPr>
          <p:spPr>
            <a:xfrm>
              <a:off x="7550089" y="4086355"/>
              <a:ext cx="1103651" cy="400105"/>
            </a:xfrm>
            <a:prstGeom prst="rect">
              <a:avLst/>
            </a:prstGeom>
            <a:ln w="12700">
              <a:miter lim="400000"/>
            </a:ln>
          </p:spPr>
          <p:txBody>
            <a:bodyPr wrap="square" lIns="45718" tIns="45718" rIns="45718" bIns="45718">
              <a:spAutoFit/>
            </a:bodyPr>
            <a:lstStyle/>
            <a:p>
              <a:pPr>
                <a:defRPr sz="1100">
                  <a:solidFill>
                    <a:srgbClr val="FFFFFF"/>
                  </a:solidFill>
                  <a:latin typeface="+mn-lt"/>
                  <a:ea typeface="+mn-ea"/>
                  <a:cs typeface="+mn-cs"/>
                  <a:sym typeface="Helvetica"/>
                </a:defRPr>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rPr>
                <a:t>尹朝明</a:t>
              </a:r>
              <a:endParaRPr sz="1600" dirty="0">
                <a:solidFill>
                  <a:schemeClr val="tx1">
                    <a:lumMod val="75000"/>
                    <a:lumOff val="25000"/>
                  </a:schemeClr>
                </a:solidFill>
                <a:latin typeface="微软雅黑" panose="020B0503020204020204" pitchFamily="34" charset="-122"/>
                <a:ea typeface="微软雅黑" panose="020B0503020204020204" pitchFamily="34" charset="-122"/>
                <a:cs typeface="FZZhengHeiS-DB-GB" charset="-122"/>
              </a:endParaRPr>
            </a:p>
          </p:txBody>
        </p:sp>
        <p:sp>
          <p:nvSpPr>
            <p:cNvPr id="51" name="圆角矩形 27"/>
            <p:cNvSpPr/>
            <p:nvPr/>
          </p:nvSpPr>
          <p:spPr>
            <a:xfrm>
              <a:off x="8608678" y="4151987"/>
              <a:ext cx="1693134" cy="275368"/>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latin typeface="微软雅黑" panose="020B0503020204020204" pitchFamily="34" charset="-122"/>
                  <a:ea typeface="微软雅黑" panose="020B0503020204020204" pitchFamily="34" charset="-122"/>
                  <a:cs typeface="FZZhengHeiS-DB-GB" charset="-122"/>
                </a:rPr>
                <a:t>高级</a:t>
              </a:r>
              <a:r>
                <a:rPr lang="zh-CN" altLang="en-US" sz="1200" dirty="0" smtClean="0">
                  <a:solidFill>
                    <a:schemeClr val="bg1"/>
                  </a:solidFill>
                  <a:latin typeface="微软雅黑" panose="020B0503020204020204" pitchFamily="34" charset="-122"/>
                  <a:ea typeface="微软雅黑" panose="020B0503020204020204" pitchFamily="34" charset="-122"/>
                  <a:cs typeface="FZZhengHeiS-DB-GB" charset="-122"/>
                </a:rPr>
                <a:t>算法工程师</a:t>
              </a:r>
              <a:endParaRPr lang="en-US" altLang="zh-CN" sz="1200" dirty="0" smtClean="0">
                <a:solidFill>
                  <a:schemeClr val="bg1"/>
                </a:solidFill>
                <a:latin typeface="微软雅黑" panose="020B0503020204020204" pitchFamily="34" charset="-122"/>
                <a:ea typeface="微软雅黑" panose="020B0503020204020204" pitchFamily="34" charset="-122"/>
                <a:cs typeface="FZZhengHeiS-DB-GB" charset="-122"/>
              </a:endParaRPr>
            </a:p>
          </p:txBody>
        </p:sp>
        <p:sp>
          <p:nvSpPr>
            <p:cNvPr id="52" name="矩形 103"/>
            <p:cNvSpPr/>
            <p:nvPr/>
          </p:nvSpPr>
          <p:spPr>
            <a:xfrm>
              <a:off x="7516839" y="4493747"/>
              <a:ext cx="4357860" cy="1015663"/>
            </a:xfrm>
            <a:prstGeom prst="rect">
              <a:avLst/>
            </a:prstGeom>
          </p:spPr>
          <p:txBody>
            <a:bodyPr wrap="square">
              <a:spAutoFit/>
            </a:bodyPr>
            <a:lstStyle/>
            <a:p>
              <a:pPr>
                <a:lnSpc>
                  <a:spcPct val="150000"/>
                </a:lnSpc>
                <a:defRPr sz="1100">
                  <a:solidFill>
                    <a:srgbClr val="FFFFFF"/>
                  </a:solidFill>
                  <a:latin typeface="+mn-lt"/>
                  <a:ea typeface="+mn-ea"/>
                  <a:cs typeface="+mn-cs"/>
                  <a:sym typeface="Helvetica"/>
                </a:defRPr>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佐治亚理工博士、北京大学硕士</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前阿里云资深算法工程师</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参与了多项跨国数据安全相关工程</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（欧盟</a:t>
              </a:r>
              <a:r>
                <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GDPR</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，东南亚</a:t>
              </a:r>
              <a:r>
                <a:rPr lang="en-US" altLang="zh-CN" sz="1000" dirty="0" err="1"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Lazada</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a:p>
              <a:pPr>
                <a:lnSpc>
                  <a:spcPct val="150000"/>
                </a:lnSpc>
                <a:defRPr sz="1100">
                  <a:solidFill>
                    <a:srgbClr val="FFFFFF"/>
                  </a:solidFill>
                  <a:latin typeface="+mn-lt"/>
                  <a:ea typeface="+mn-ea"/>
                  <a:cs typeface="+mn-cs"/>
                  <a:sym typeface="Helvetica"/>
                </a:defRPr>
              </a:pPr>
              <a:r>
                <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O</a:t>
              </a:r>
              <a:r>
                <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racle</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rPr>
                <a:t>加州总部两年工作经验</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cs typeface="FZZhengHeiS-DB-GB" charset="-122"/>
              </a:endParaRPr>
            </a:p>
          </p:txBody>
        </p:sp>
      </p:grpSp>
      <p:sp>
        <p:nvSpPr>
          <p:cNvPr id="23" name="圆角矩形 23"/>
          <p:cNvSpPr/>
          <p:nvPr/>
        </p:nvSpPr>
        <p:spPr>
          <a:xfrm rot="16200000">
            <a:off x="5081693" y="-709510"/>
            <a:ext cx="2060575" cy="13074444"/>
          </a:xfrm>
          <a:prstGeom prst="roundRect">
            <a:avLst>
              <a:gd name="adj" fmla="val 0"/>
            </a:avLst>
          </a:prstGeom>
          <a:solidFill>
            <a:srgbClr val="F9F9F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合 8">
            <a:extLst>
              <a:ext uri="{FF2B5EF4-FFF2-40B4-BE49-F238E27FC236}">
                <a16:creationId xmlns="" xmlns:a16="http://schemas.microsoft.com/office/drawing/2014/main" id="{9B81DD17-0F6A-4141-A550-BB0F128A330A}"/>
              </a:ext>
            </a:extLst>
          </p:cNvPr>
          <p:cNvGrpSpPr/>
          <p:nvPr/>
        </p:nvGrpSpPr>
        <p:grpSpPr>
          <a:xfrm>
            <a:off x="298620" y="4179272"/>
            <a:ext cx="2373038" cy="2315472"/>
            <a:chOff x="2573761" y="3502585"/>
            <a:chExt cx="2373038" cy="2315472"/>
          </a:xfrm>
        </p:grpSpPr>
        <p:cxnSp>
          <p:nvCxnSpPr>
            <p:cNvPr id="25" name="直接连接符 47">
              <a:extLst>
                <a:ext uri="{FF2B5EF4-FFF2-40B4-BE49-F238E27FC236}">
                  <a16:creationId xmlns="" xmlns:a16="http://schemas.microsoft.com/office/drawing/2014/main" id="{FEB55995-8B96-2540-8D4F-8C00437CA737}"/>
                </a:ext>
              </a:extLst>
            </p:cNvPr>
            <p:cNvCxnSpPr>
              <a:cxnSpLocks/>
            </p:cNvCxnSpPr>
            <p:nvPr/>
          </p:nvCxnSpPr>
          <p:spPr>
            <a:xfrm>
              <a:off x="2573761" y="3644563"/>
              <a:ext cx="0" cy="2173494"/>
            </a:xfrm>
            <a:prstGeom prst="line">
              <a:avLst/>
            </a:prstGeom>
            <a:noFill/>
            <a:ln w="12700" cap="flat">
              <a:solidFill>
                <a:schemeClr val="bg1">
                  <a:alpha val="21000"/>
                </a:schemeClr>
              </a:solidFill>
              <a:prstDash val="dash"/>
              <a:round/>
            </a:ln>
          </p:spPr>
          <p:style>
            <a:lnRef idx="0">
              <a:scrgbClr r="0" g="0" b="0"/>
            </a:lnRef>
            <a:fillRef idx="0">
              <a:scrgbClr r="0" g="0" b="0"/>
            </a:fillRef>
            <a:effectRef idx="0">
              <a:scrgbClr r="0" g="0" b="0"/>
            </a:effectRef>
            <a:fontRef idx="none">
              <a:srgbClr val="000000"/>
            </a:fontRef>
          </p:style>
        </p:cxnSp>
        <p:pic>
          <p:nvPicPr>
            <p:cNvPr id="26" name="图片 2">
              <a:extLst>
                <a:ext uri="{FF2B5EF4-FFF2-40B4-BE49-F238E27FC236}">
                  <a16:creationId xmlns="" xmlns:a16="http://schemas.microsoft.com/office/drawing/2014/main" id="{4CE014D9-080C-8742-8669-38E8E00702FC}"/>
                </a:ext>
              </a:extLst>
            </p:cNvPr>
            <p:cNvPicPr>
              <a:picLocks noChangeAspect="1"/>
            </p:cNvPicPr>
            <p:nvPr/>
          </p:nvPicPr>
          <p:blipFill rotWithShape="1">
            <a:blip r:embed="rId10" cstate="screen">
              <a:duotone>
                <a:prstClr val="black"/>
                <a:schemeClr val="tx2">
                  <a:tint val="45000"/>
                  <a:satMod val="400000"/>
                </a:schemeClr>
              </a:duotone>
            </a:blip>
            <a:srcRect/>
            <a:stretch>
              <a:fillRect/>
            </a:stretch>
          </p:blipFill>
          <p:spPr>
            <a:xfrm>
              <a:off x="2803061" y="4309448"/>
              <a:ext cx="1821660" cy="587448"/>
            </a:xfrm>
            <a:prstGeom prst="rect">
              <a:avLst/>
            </a:prstGeom>
          </p:spPr>
        </p:pic>
        <p:cxnSp>
          <p:nvCxnSpPr>
            <p:cNvPr id="27" name="直接连接符 47">
              <a:extLst>
                <a:ext uri="{FF2B5EF4-FFF2-40B4-BE49-F238E27FC236}">
                  <a16:creationId xmlns="" xmlns:a16="http://schemas.microsoft.com/office/drawing/2014/main" id="{4295B870-8B61-DE4A-923B-DC8B84BA593E}"/>
                </a:ext>
              </a:extLst>
            </p:cNvPr>
            <p:cNvCxnSpPr>
              <a:cxnSpLocks/>
            </p:cNvCxnSpPr>
            <p:nvPr/>
          </p:nvCxnSpPr>
          <p:spPr>
            <a:xfrm>
              <a:off x="4946799" y="3502585"/>
              <a:ext cx="0" cy="2173494"/>
            </a:xfrm>
            <a:prstGeom prst="line">
              <a:avLst/>
            </a:prstGeom>
            <a:noFill/>
            <a:ln w="12700" cap="flat">
              <a:solidFill>
                <a:schemeClr val="bg1">
                  <a:alpha val="21000"/>
                </a:schemeClr>
              </a:solidFill>
              <a:prstDash val="dash"/>
              <a:round/>
            </a:ln>
          </p:spPr>
          <p:style>
            <a:lnRef idx="0">
              <a:scrgbClr r="0" g="0" b="0"/>
            </a:lnRef>
            <a:fillRef idx="0">
              <a:scrgbClr r="0" g="0" b="0"/>
            </a:fillRef>
            <a:effectRef idx="0">
              <a:scrgbClr r="0" g="0" b="0"/>
            </a:effectRef>
            <a:fontRef idx="none">
              <a:srgbClr val="000000"/>
            </a:fontRef>
          </p:style>
        </p:cxnSp>
        <p:sp>
          <p:nvSpPr>
            <p:cNvPr id="28" name="圆角矩形 28">
              <a:extLst>
                <a:ext uri="{FF2B5EF4-FFF2-40B4-BE49-F238E27FC236}">
                  <a16:creationId xmlns="" xmlns:a16="http://schemas.microsoft.com/office/drawing/2014/main" id="{9F27F2F7-EF39-8448-9756-8F1E1DF7180B}"/>
                </a:ext>
              </a:extLst>
            </p:cNvPr>
            <p:cNvSpPr/>
            <p:nvPr/>
          </p:nvSpPr>
          <p:spPr>
            <a:xfrm>
              <a:off x="2826823" y="5356603"/>
              <a:ext cx="1878732" cy="450085"/>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北大软微</a:t>
              </a:r>
              <a:r>
                <a:rPr lang="en-US" altLang="zh-CN" sz="1200" b="1" dirty="0">
                  <a:solidFill>
                    <a:schemeClr val="bg1"/>
                  </a:solidFill>
                  <a:latin typeface="微软雅黑" panose="020B0503020204020204" pitchFamily="34" charset="-122"/>
                  <a:ea typeface="微软雅黑" panose="020B0503020204020204" pitchFamily="34" charset="-122"/>
                  <a:cs typeface="FZZhengHeiS-DB-GB" charset="-122"/>
                </a:rPr>
                <a:t>-</a:t>
              </a: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八分量</a:t>
              </a:r>
              <a:endParaRPr lang="en-US" altLang="zh-CN" sz="1200" b="1" dirty="0">
                <a:solidFill>
                  <a:schemeClr val="bg1"/>
                </a:solidFill>
                <a:latin typeface="微软雅黑" panose="020B0503020204020204" pitchFamily="34" charset="-122"/>
                <a:ea typeface="微软雅黑" panose="020B0503020204020204" pitchFamily="34" charset="-122"/>
                <a:cs typeface="FZZhengHeiS-DB-GB"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协同创新实验室</a:t>
              </a:r>
            </a:p>
          </p:txBody>
        </p:sp>
      </p:grpSp>
      <p:grpSp>
        <p:nvGrpSpPr>
          <p:cNvPr id="29" name="组合 7">
            <a:extLst>
              <a:ext uri="{FF2B5EF4-FFF2-40B4-BE49-F238E27FC236}">
                <a16:creationId xmlns="" xmlns:a16="http://schemas.microsoft.com/office/drawing/2014/main" id="{79FDF257-4B89-A347-B350-5B81758B826B}"/>
              </a:ext>
            </a:extLst>
          </p:cNvPr>
          <p:cNvGrpSpPr/>
          <p:nvPr/>
        </p:nvGrpSpPr>
        <p:grpSpPr>
          <a:xfrm>
            <a:off x="3209669" y="4982692"/>
            <a:ext cx="2762985" cy="1508497"/>
            <a:chOff x="5038515" y="4298191"/>
            <a:chExt cx="2762985" cy="1508497"/>
          </a:xfrm>
        </p:grpSpPr>
        <p:pic>
          <p:nvPicPr>
            <p:cNvPr id="30" name="图片 23">
              <a:extLst>
                <a:ext uri="{FF2B5EF4-FFF2-40B4-BE49-F238E27FC236}">
                  <a16:creationId xmlns="" xmlns:a16="http://schemas.microsoft.com/office/drawing/2014/main" id="{739CEF95-D68F-0342-95FE-C0E3D2FA81AD}"/>
                </a:ext>
              </a:extLst>
            </p:cNvPr>
            <p:cNvPicPr>
              <a:picLocks noChangeAspect="1"/>
            </p:cNvPicPr>
            <p:nvPr/>
          </p:nvPicPr>
          <p:blipFill rotWithShape="1">
            <a:blip r:embed="rId11" cstate="screen">
              <a:duotone>
                <a:prstClr val="black"/>
                <a:schemeClr val="tx2">
                  <a:tint val="45000"/>
                  <a:satMod val="400000"/>
                </a:schemeClr>
              </a:duotone>
            </a:blip>
            <a:srcRect/>
            <a:stretch>
              <a:fillRect/>
            </a:stretch>
          </p:blipFill>
          <p:spPr>
            <a:xfrm>
              <a:off x="5038515" y="4298191"/>
              <a:ext cx="2762985" cy="763103"/>
            </a:xfrm>
            <a:prstGeom prst="rect">
              <a:avLst/>
            </a:prstGeom>
          </p:spPr>
        </p:pic>
        <p:sp>
          <p:nvSpPr>
            <p:cNvPr id="31" name="圆角矩形 29">
              <a:extLst>
                <a:ext uri="{FF2B5EF4-FFF2-40B4-BE49-F238E27FC236}">
                  <a16:creationId xmlns="" xmlns:a16="http://schemas.microsoft.com/office/drawing/2014/main" id="{B9A7EA76-DC65-6047-8335-D86DB2C6FB22}"/>
                </a:ext>
              </a:extLst>
            </p:cNvPr>
            <p:cNvSpPr/>
            <p:nvPr/>
          </p:nvSpPr>
          <p:spPr>
            <a:xfrm>
              <a:off x="5330342" y="5356603"/>
              <a:ext cx="2386572" cy="450085"/>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清华长三角研究院</a:t>
              </a:r>
              <a:r>
                <a:rPr lang="en-US" altLang="zh-CN" sz="1200" b="1" dirty="0">
                  <a:solidFill>
                    <a:schemeClr val="bg1"/>
                  </a:solidFill>
                  <a:latin typeface="微软雅黑" panose="020B0503020204020204" pitchFamily="34" charset="-122"/>
                  <a:ea typeface="微软雅黑" panose="020B0503020204020204" pitchFamily="34" charset="-122"/>
                  <a:cs typeface="FZZhengHeiS-DB-GB" charset="-122"/>
                </a:rPr>
                <a:t>-</a:t>
              </a: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八分量</a:t>
              </a:r>
            </a:p>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可信计算实验室</a:t>
              </a:r>
            </a:p>
          </p:txBody>
        </p:sp>
      </p:grpSp>
      <p:grpSp>
        <p:nvGrpSpPr>
          <p:cNvPr id="32" name="组合 6">
            <a:extLst>
              <a:ext uri="{FF2B5EF4-FFF2-40B4-BE49-F238E27FC236}">
                <a16:creationId xmlns="" xmlns:a16="http://schemas.microsoft.com/office/drawing/2014/main" id="{5C12639A-65E1-E84F-B18B-FC2305B555E8}"/>
              </a:ext>
            </a:extLst>
          </p:cNvPr>
          <p:cNvGrpSpPr/>
          <p:nvPr/>
        </p:nvGrpSpPr>
        <p:grpSpPr>
          <a:xfrm>
            <a:off x="6885372" y="5118665"/>
            <a:ext cx="1456508" cy="1372524"/>
            <a:chOff x="8308170" y="4435632"/>
            <a:chExt cx="1456508" cy="1372524"/>
          </a:xfrm>
        </p:grpSpPr>
        <p:pic>
          <p:nvPicPr>
            <p:cNvPr id="33" name="图片 4">
              <a:extLst>
                <a:ext uri="{FF2B5EF4-FFF2-40B4-BE49-F238E27FC236}">
                  <a16:creationId xmlns="" xmlns:a16="http://schemas.microsoft.com/office/drawing/2014/main" id="{E2AF6F86-C825-F344-9B95-B303733906F3}"/>
                </a:ext>
              </a:extLst>
            </p:cNvPr>
            <p:cNvPicPr>
              <a:picLocks noChangeAspect="1"/>
            </p:cNvPicPr>
            <p:nvPr/>
          </p:nvPicPr>
          <p:blipFill>
            <a:blip r:embed="rId12" cstate="screen">
              <a:duotone>
                <a:prstClr val="black"/>
                <a:schemeClr val="tx2">
                  <a:tint val="45000"/>
                  <a:satMod val="400000"/>
                </a:schemeClr>
              </a:duotone>
            </a:blip>
            <a:stretch>
              <a:fillRect/>
            </a:stretch>
          </p:blipFill>
          <p:spPr>
            <a:xfrm>
              <a:off x="8422536" y="4435632"/>
              <a:ext cx="1227777" cy="528888"/>
            </a:xfrm>
            <a:prstGeom prst="rect">
              <a:avLst/>
            </a:prstGeom>
          </p:spPr>
        </p:pic>
        <p:sp>
          <p:nvSpPr>
            <p:cNvPr id="34" name="圆角矩形 31">
              <a:extLst>
                <a:ext uri="{FF2B5EF4-FFF2-40B4-BE49-F238E27FC236}">
                  <a16:creationId xmlns="" xmlns:a16="http://schemas.microsoft.com/office/drawing/2014/main" id="{91A61784-C6BF-7D4C-A735-9384C450D148}"/>
                </a:ext>
              </a:extLst>
            </p:cNvPr>
            <p:cNvSpPr/>
            <p:nvPr/>
          </p:nvSpPr>
          <p:spPr>
            <a:xfrm>
              <a:off x="8308170" y="5355134"/>
              <a:ext cx="1456508" cy="45302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牛津大学</a:t>
              </a:r>
              <a:endParaRPr lang="en-US" altLang="zh-CN" sz="1200" b="1" dirty="0">
                <a:solidFill>
                  <a:schemeClr val="bg1"/>
                </a:solidFill>
                <a:latin typeface="微软雅黑" panose="020B0503020204020204" pitchFamily="34" charset="-122"/>
                <a:ea typeface="微软雅黑" panose="020B0503020204020204" pitchFamily="34" charset="-122"/>
                <a:cs typeface="FZZhengHeiS-DB-GB"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信息安全中心</a:t>
              </a:r>
            </a:p>
          </p:txBody>
        </p:sp>
      </p:grpSp>
      <p:grpSp>
        <p:nvGrpSpPr>
          <p:cNvPr id="35" name="组合 5">
            <a:extLst>
              <a:ext uri="{FF2B5EF4-FFF2-40B4-BE49-F238E27FC236}">
                <a16:creationId xmlns="" xmlns:a16="http://schemas.microsoft.com/office/drawing/2014/main" id="{7ABE4753-B5CA-064D-9C5C-23F7321ADF0D}"/>
              </a:ext>
            </a:extLst>
          </p:cNvPr>
          <p:cNvGrpSpPr/>
          <p:nvPr/>
        </p:nvGrpSpPr>
        <p:grpSpPr>
          <a:xfrm>
            <a:off x="9373442" y="4275529"/>
            <a:ext cx="1456508" cy="2215160"/>
            <a:chOff x="10076838" y="3592996"/>
            <a:chExt cx="1456508" cy="2215160"/>
          </a:xfrm>
        </p:grpSpPr>
        <p:pic>
          <p:nvPicPr>
            <p:cNvPr id="36" name="图片 5">
              <a:extLst>
                <a:ext uri="{FF2B5EF4-FFF2-40B4-BE49-F238E27FC236}">
                  <a16:creationId xmlns="" xmlns:a16="http://schemas.microsoft.com/office/drawing/2014/main" id="{5B56F99B-2363-0348-9C0A-254B5E40E70F}"/>
                </a:ext>
              </a:extLst>
            </p:cNvPr>
            <p:cNvPicPr>
              <a:picLocks noChangeAspect="1"/>
            </p:cNvPicPr>
            <p:nvPr/>
          </p:nvPicPr>
          <p:blipFill rotWithShape="1">
            <a:blip r:embed="rId13" cstate="screen">
              <a:duotone>
                <a:prstClr val="black"/>
                <a:schemeClr val="tx2">
                  <a:tint val="45000"/>
                  <a:satMod val="400000"/>
                </a:schemeClr>
              </a:duotone>
            </a:blip>
            <a:srcRect/>
            <a:stretch>
              <a:fillRect/>
            </a:stretch>
          </p:blipFill>
          <p:spPr>
            <a:xfrm>
              <a:off x="10167729" y="4299425"/>
              <a:ext cx="1274726" cy="675913"/>
            </a:xfrm>
            <a:prstGeom prst="rect">
              <a:avLst/>
            </a:prstGeom>
          </p:spPr>
        </p:pic>
        <p:cxnSp>
          <p:nvCxnSpPr>
            <p:cNvPr id="37" name="直接连接符 47">
              <a:extLst>
                <a:ext uri="{FF2B5EF4-FFF2-40B4-BE49-F238E27FC236}">
                  <a16:creationId xmlns="" xmlns:a16="http://schemas.microsoft.com/office/drawing/2014/main" id="{B5162718-A1FB-9349-8308-CC9C5A5B8CD5}"/>
                </a:ext>
              </a:extLst>
            </p:cNvPr>
            <p:cNvCxnSpPr>
              <a:cxnSpLocks/>
            </p:cNvCxnSpPr>
            <p:nvPr/>
          </p:nvCxnSpPr>
          <p:spPr>
            <a:xfrm>
              <a:off x="10109459" y="3592996"/>
              <a:ext cx="0" cy="2173494"/>
            </a:xfrm>
            <a:prstGeom prst="line">
              <a:avLst/>
            </a:prstGeom>
            <a:noFill/>
            <a:ln w="12700" cap="flat">
              <a:solidFill>
                <a:schemeClr val="bg1">
                  <a:alpha val="21000"/>
                </a:schemeClr>
              </a:solidFill>
              <a:prstDash val="dash"/>
              <a:round/>
            </a:ln>
          </p:spPr>
          <p:style>
            <a:lnRef idx="0">
              <a:scrgbClr r="0" g="0" b="0"/>
            </a:lnRef>
            <a:fillRef idx="0">
              <a:scrgbClr r="0" g="0" b="0"/>
            </a:fillRef>
            <a:effectRef idx="0">
              <a:scrgbClr r="0" g="0" b="0"/>
            </a:effectRef>
            <a:fontRef idx="none">
              <a:srgbClr val="000000"/>
            </a:fontRef>
          </p:style>
        </p:cxnSp>
        <p:sp>
          <p:nvSpPr>
            <p:cNvPr id="38" name="圆角矩形 32">
              <a:extLst>
                <a:ext uri="{FF2B5EF4-FFF2-40B4-BE49-F238E27FC236}">
                  <a16:creationId xmlns="" xmlns:a16="http://schemas.microsoft.com/office/drawing/2014/main" id="{450170E4-0D1D-294E-B313-14C03184AFEC}"/>
                </a:ext>
              </a:extLst>
            </p:cNvPr>
            <p:cNvSpPr/>
            <p:nvPr/>
          </p:nvSpPr>
          <p:spPr>
            <a:xfrm>
              <a:off x="10076838" y="5355134"/>
              <a:ext cx="1456508" cy="453022"/>
            </a:xfrm>
            <a:prstGeom prst="roundRect">
              <a:avLst>
                <a:gd name="adj" fmla="val 50000"/>
              </a:avLst>
            </a:prstGeom>
            <a:gradFill>
              <a:gsLst>
                <a:gs pos="0">
                  <a:srgbClr val="00A8D2"/>
                </a:gs>
                <a:gs pos="100000">
                  <a:srgbClr val="1EBAA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牛津大学</a:t>
              </a:r>
              <a:endParaRPr lang="en-US" altLang="zh-CN" sz="1200" b="1" dirty="0">
                <a:solidFill>
                  <a:schemeClr val="bg1"/>
                </a:solidFill>
                <a:latin typeface="微软雅黑" panose="020B0503020204020204" pitchFamily="34" charset="-122"/>
                <a:ea typeface="微软雅黑" panose="020B0503020204020204" pitchFamily="34" charset="-122"/>
                <a:cs typeface="FZZhengHeiS-DB-GB" charset="-122"/>
              </a:endParaRPr>
            </a:p>
            <a:p>
              <a:pPr algn="ctr"/>
              <a:r>
                <a:rPr lang="en-US" altLang="zh-CN" sz="1200" b="1" dirty="0" err="1">
                  <a:solidFill>
                    <a:schemeClr val="bg1"/>
                  </a:solidFill>
                  <a:latin typeface="微软雅黑" panose="020B0503020204020204" pitchFamily="34" charset="-122"/>
                  <a:ea typeface="微软雅黑" panose="020B0503020204020204" pitchFamily="34" charset="-122"/>
                  <a:cs typeface="FZZhengHeiS-DB-GB" charset="-122"/>
                </a:rPr>
                <a:t>OeRC</a:t>
              </a:r>
              <a:r>
                <a:rPr lang="zh-CN" altLang="en-US" sz="1200" b="1" dirty="0">
                  <a:solidFill>
                    <a:schemeClr val="bg1"/>
                  </a:solidFill>
                  <a:latin typeface="微软雅黑" panose="020B0503020204020204" pitchFamily="34" charset="-122"/>
                  <a:ea typeface="微软雅黑" panose="020B0503020204020204" pitchFamily="34" charset="-122"/>
                  <a:cs typeface="FZZhengHeiS-DB-GB" charset="-122"/>
                </a:rPr>
                <a:t>中心</a:t>
              </a:r>
            </a:p>
          </p:txBody>
        </p:sp>
      </p:grpSp>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600"/>
                                        <p:tgtEl>
                                          <p:spTgt spid="69"/>
                                        </p:tgtEl>
                                      </p:cBhvr>
                                    </p:animEffect>
                                    <p:anim calcmode="lin" valueType="num">
                                      <p:cBhvr>
                                        <p:cTn id="8" dur="600" fill="hold"/>
                                        <p:tgtEl>
                                          <p:spTgt spid="69"/>
                                        </p:tgtEl>
                                        <p:attrNameLst>
                                          <p:attrName>ppt_x</p:attrName>
                                        </p:attrNameLst>
                                      </p:cBhvr>
                                      <p:tavLst>
                                        <p:tav tm="0">
                                          <p:val>
                                            <p:strVal val="#ppt_x"/>
                                          </p:val>
                                        </p:tav>
                                        <p:tav tm="100000">
                                          <p:val>
                                            <p:strVal val="#ppt_x"/>
                                          </p:val>
                                        </p:tav>
                                      </p:tavLst>
                                    </p:anim>
                                    <p:anim calcmode="lin" valueType="num">
                                      <p:cBhvr>
                                        <p:cTn id="9" dur="6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600"/>
                                        <p:tgtEl>
                                          <p:spTgt spid="70"/>
                                        </p:tgtEl>
                                      </p:cBhvr>
                                    </p:animEffect>
                                    <p:anim calcmode="lin" valueType="num">
                                      <p:cBhvr>
                                        <p:cTn id="13" dur="600" fill="hold"/>
                                        <p:tgtEl>
                                          <p:spTgt spid="70"/>
                                        </p:tgtEl>
                                        <p:attrNameLst>
                                          <p:attrName>ppt_x</p:attrName>
                                        </p:attrNameLst>
                                      </p:cBhvr>
                                      <p:tavLst>
                                        <p:tav tm="0">
                                          <p:val>
                                            <p:strVal val="#ppt_x"/>
                                          </p:val>
                                        </p:tav>
                                        <p:tav tm="100000">
                                          <p:val>
                                            <p:strVal val="#ppt_x"/>
                                          </p:val>
                                        </p:tav>
                                      </p:tavLst>
                                    </p:anim>
                                    <p:anim calcmode="lin" valueType="num">
                                      <p:cBhvr>
                                        <p:cTn id="14" dur="600" fill="hold"/>
                                        <p:tgtEl>
                                          <p:spTgt spid="7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600"/>
                                        <p:tgtEl>
                                          <p:spTgt spid="72"/>
                                        </p:tgtEl>
                                      </p:cBhvr>
                                    </p:animEffect>
                                    <p:anim calcmode="lin" valueType="num">
                                      <p:cBhvr>
                                        <p:cTn id="18" dur="600" fill="hold"/>
                                        <p:tgtEl>
                                          <p:spTgt spid="72"/>
                                        </p:tgtEl>
                                        <p:attrNameLst>
                                          <p:attrName>ppt_x</p:attrName>
                                        </p:attrNameLst>
                                      </p:cBhvr>
                                      <p:tavLst>
                                        <p:tav tm="0">
                                          <p:val>
                                            <p:strVal val="#ppt_x"/>
                                          </p:val>
                                        </p:tav>
                                        <p:tav tm="100000">
                                          <p:val>
                                            <p:strVal val="#ppt_x"/>
                                          </p:val>
                                        </p:tav>
                                      </p:tavLst>
                                    </p:anim>
                                    <p:anim calcmode="lin" valueType="num">
                                      <p:cBhvr>
                                        <p:cTn id="19" dur="6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600"/>
                                        <p:tgtEl>
                                          <p:spTgt spid="48"/>
                                        </p:tgtEl>
                                      </p:cBhvr>
                                    </p:animEffect>
                                    <p:anim calcmode="lin" valueType="num">
                                      <p:cBhvr>
                                        <p:cTn id="23" dur="600" fill="hold"/>
                                        <p:tgtEl>
                                          <p:spTgt spid="48"/>
                                        </p:tgtEl>
                                        <p:attrNameLst>
                                          <p:attrName>ppt_x</p:attrName>
                                        </p:attrNameLst>
                                      </p:cBhvr>
                                      <p:tavLst>
                                        <p:tav tm="0">
                                          <p:val>
                                            <p:strVal val="#ppt_x"/>
                                          </p:val>
                                        </p:tav>
                                        <p:tav tm="100000">
                                          <p:val>
                                            <p:strVal val="#ppt_x"/>
                                          </p:val>
                                        </p:tav>
                                      </p:tavLst>
                                    </p:anim>
                                    <p:anim calcmode="lin" valueType="num">
                                      <p:cBhvr>
                                        <p:cTn id="24" dur="6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600"/>
                                        <p:tgtEl>
                                          <p:spTgt spid="24"/>
                                        </p:tgtEl>
                                      </p:cBhvr>
                                    </p:animEffect>
                                    <p:anim calcmode="lin" valueType="num">
                                      <p:cBhvr>
                                        <p:cTn id="28" dur="600" fill="hold"/>
                                        <p:tgtEl>
                                          <p:spTgt spid="24"/>
                                        </p:tgtEl>
                                        <p:attrNameLst>
                                          <p:attrName>ppt_x</p:attrName>
                                        </p:attrNameLst>
                                      </p:cBhvr>
                                      <p:tavLst>
                                        <p:tav tm="0">
                                          <p:val>
                                            <p:strVal val="#ppt_x"/>
                                          </p:val>
                                        </p:tav>
                                        <p:tav tm="100000">
                                          <p:val>
                                            <p:strVal val="#ppt_x"/>
                                          </p:val>
                                        </p:tav>
                                      </p:tavLst>
                                    </p:anim>
                                    <p:anim calcmode="lin" valueType="num">
                                      <p:cBhvr>
                                        <p:cTn id="29" dur="6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600"/>
                                        <p:tgtEl>
                                          <p:spTgt spid="29"/>
                                        </p:tgtEl>
                                      </p:cBhvr>
                                    </p:animEffect>
                                    <p:anim calcmode="lin" valueType="num">
                                      <p:cBhvr>
                                        <p:cTn id="33" dur="600" fill="hold"/>
                                        <p:tgtEl>
                                          <p:spTgt spid="29"/>
                                        </p:tgtEl>
                                        <p:attrNameLst>
                                          <p:attrName>ppt_x</p:attrName>
                                        </p:attrNameLst>
                                      </p:cBhvr>
                                      <p:tavLst>
                                        <p:tav tm="0">
                                          <p:val>
                                            <p:strVal val="#ppt_x"/>
                                          </p:val>
                                        </p:tav>
                                        <p:tav tm="100000">
                                          <p:val>
                                            <p:strVal val="#ppt_x"/>
                                          </p:val>
                                        </p:tav>
                                      </p:tavLst>
                                    </p:anim>
                                    <p:anim calcmode="lin" valueType="num">
                                      <p:cBhvr>
                                        <p:cTn id="34" dur="6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600"/>
                                        <p:tgtEl>
                                          <p:spTgt spid="32"/>
                                        </p:tgtEl>
                                      </p:cBhvr>
                                    </p:animEffect>
                                    <p:anim calcmode="lin" valueType="num">
                                      <p:cBhvr>
                                        <p:cTn id="38" dur="600" fill="hold"/>
                                        <p:tgtEl>
                                          <p:spTgt spid="32"/>
                                        </p:tgtEl>
                                        <p:attrNameLst>
                                          <p:attrName>ppt_x</p:attrName>
                                        </p:attrNameLst>
                                      </p:cBhvr>
                                      <p:tavLst>
                                        <p:tav tm="0">
                                          <p:val>
                                            <p:strVal val="#ppt_x"/>
                                          </p:val>
                                        </p:tav>
                                        <p:tav tm="100000">
                                          <p:val>
                                            <p:strVal val="#ppt_x"/>
                                          </p:val>
                                        </p:tav>
                                      </p:tavLst>
                                    </p:anim>
                                    <p:anim calcmode="lin" valueType="num">
                                      <p:cBhvr>
                                        <p:cTn id="39" dur="600" fill="hold"/>
                                        <p:tgtEl>
                                          <p:spTgt spid="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600"/>
                                        <p:tgtEl>
                                          <p:spTgt spid="35"/>
                                        </p:tgtEl>
                                      </p:cBhvr>
                                    </p:animEffect>
                                    <p:anim calcmode="lin" valueType="num">
                                      <p:cBhvr>
                                        <p:cTn id="43" dur="600" fill="hold"/>
                                        <p:tgtEl>
                                          <p:spTgt spid="35"/>
                                        </p:tgtEl>
                                        <p:attrNameLst>
                                          <p:attrName>ppt_x</p:attrName>
                                        </p:attrNameLst>
                                      </p:cBhvr>
                                      <p:tavLst>
                                        <p:tav tm="0">
                                          <p:val>
                                            <p:strVal val="#ppt_x"/>
                                          </p:val>
                                        </p:tav>
                                        <p:tav tm="100000">
                                          <p:val>
                                            <p:strVal val="#ppt_x"/>
                                          </p:val>
                                        </p:tav>
                                      </p:tavLst>
                                    </p:anim>
                                    <p:anim calcmode="lin" valueType="num">
                                      <p:cBhvr>
                                        <p:cTn id="44" dur="6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标题 1"/>
          <p:cNvSpPr>
            <a:spLocks noGrp="1"/>
          </p:cNvSpPr>
          <p:nvPr>
            <p:ph type="title"/>
          </p:nvPr>
        </p:nvSpPr>
        <p:spPr>
          <a:xfrm>
            <a:off x="4103353" y="2894400"/>
            <a:ext cx="5830800" cy="535527"/>
          </a:xfrm>
          <a:prstGeom prst="rect">
            <a:avLst/>
          </a:prstGeom>
        </p:spPr>
        <p:txBody>
          <a:bodyPr/>
          <a:lstStyle/>
          <a:p>
            <a:r>
              <a:rPr kumimoji="1" lang="zh-CN" altLang="en-US" dirty="0"/>
              <a:t>致谢</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7"/>
          <p:cNvGrpSpPr/>
          <p:nvPr/>
        </p:nvGrpSpPr>
        <p:grpSpPr>
          <a:xfrm>
            <a:off x="2208998" y="880971"/>
            <a:ext cx="7250329" cy="5977029"/>
            <a:chOff x="6818145" y="2604084"/>
            <a:chExt cx="4010025" cy="3267075"/>
          </a:xfrm>
          <a:solidFill>
            <a:schemeClr val="bg1">
              <a:lumMod val="85000"/>
            </a:schemeClr>
          </a:solidFill>
        </p:grpSpPr>
        <p:sp>
          <p:nvSpPr>
            <p:cNvPr id="1048713" name="qinghai"/>
            <p:cNvSpPr>
              <a:spLocks noChangeAspect="1"/>
            </p:cNvSpPr>
            <p:nvPr/>
          </p:nvSpPr>
          <p:spPr bwMode="auto">
            <a:xfrm>
              <a:off x="7856370" y="3985209"/>
              <a:ext cx="1009650" cy="704850"/>
            </a:xfrm>
            <a:custGeom>
              <a:avLst/>
              <a:gdLst>
                <a:gd name="T0" fmla="*/ 2147483647 w 902"/>
                <a:gd name="T1" fmla="*/ 2147483647 h 645"/>
                <a:gd name="T2" fmla="*/ 2147483647 w 902"/>
                <a:gd name="T3" fmla="*/ 2147483647 h 645"/>
                <a:gd name="T4" fmla="*/ 2147483647 w 902"/>
                <a:gd name="T5" fmla="*/ 2147483647 h 645"/>
                <a:gd name="T6" fmla="*/ 2147483647 w 902"/>
                <a:gd name="T7" fmla="*/ 2147483647 h 645"/>
                <a:gd name="T8" fmla="*/ 2147483647 w 902"/>
                <a:gd name="T9" fmla="*/ 2147483647 h 645"/>
                <a:gd name="T10" fmla="*/ 2147483647 w 902"/>
                <a:gd name="T11" fmla="*/ 2147483647 h 645"/>
                <a:gd name="T12" fmla="*/ 2147483647 w 902"/>
                <a:gd name="T13" fmla="*/ 0 h 645"/>
                <a:gd name="T14" fmla="*/ 2147483647 w 902"/>
                <a:gd name="T15" fmla="*/ 2147483647 h 645"/>
                <a:gd name="T16" fmla="*/ 2147483647 w 902"/>
                <a:gd name="T17" fmla="*/ 2147483647 h 645"/>
                <a:gd name="T18" fmla="*/ 2147483647 w 902"/>
                <a:gd name="T19" fmla="*/ 2147483647 h 645"/>
                <a:gd name="T20" fmla="*/ 2147483647 w 902"/>
                <a:gd name="T21" fmla="*/ 2147483647 h 645"/>
                <a:gd name="T22" fmla="*/ 2147483647 w 902"/>
                <a:gd name="T23" fmla="*/ 2147483647 h 645"/>
                <a:gd name="T24" fmla="*/ 2147483647 w 902"/>
                <a:gd name="T25" fmla="*/ 2147483647 h 645"/>
                <a:gd name="T26" fmla="*/ 2147483647 w 902"/>
                <a:gd name="T27" fmla="*/ 2147483647 h 645"/>
                <a:gd name="T28" fmla="*/ 2147483647 w 902"/>
                <a:gd name="T29" fmla="*/ 2147483647 h 645"/>
                <a:gd name="T30" fmla="*/ 2147483647 w 902"/>
                <a:gd name="T31" fmla="*/ 2147483647 h 645"/>
                <a:gd name="T32" fmla="*/ 2147483647 w 902"/>
                <a:gd name="T33" fmla="*/ 2147483647 h 645"/>
                <a:gd name="T34" fmla="*/ 2147483647 w 902"/>
                <a:gd name="T35" fmla="*/ 2147483647 h 645"/>
                <a:gd name="T36" fmla="*/ 2147483647 w 902"/>
                <a:gd name="T37" fmla="*/ 2147483647 h 645"/>
                <a:gd name="T38" fmla="*/ 2147483647 w 902"/>
                <a:gd name="T39" fmla="*/ 2147483647 h 645"/>
                <a:gd name="T40" fmla="*/ 2147483647 w 902"/>
                <a:gd name="T41" fmla="*/ 2147483647 h 645"/>
                <a:gd name="T42" fmla="*/ 2147483647 w 902"/>
                <a:gd name="T43" fmla="*/ 2147483647 h 645"/>
                <a:gd name="T44" fmla="*/ 2147483647 w 902"/>
                <a:gd name="T45" fmla="*/ 2147483647 h 645"/>
                <a:gd name="T46" fmla="*/ 2147483647 w 902"/>
                <a:gd name="T47" fmla="*/ 2147483647 h 645"/>
                <a:gd name="T48" fmla="*/ 2147483647 w 902"/>
                <a:gd name="T49" fmla="*/ 2147483647 h 645"/>
                <a:gd name="T50" fmla="*/ 2147483647 w 902"/>
                <a:gd name="T51" fmla="*/ 2147483647 h 645"/>
                <a:gd name="T52" fmla="*/ 2147483647 w 902"/>
                <a:gd name="T53" fmla="*/ 2147483647 h 645"/>
                <a:gd name="T54" fmla="*/ 2147483647 w 902"/>
                <a:gd name="T55" fmla="*/ 2147483647 h 645"/>
                <a:gd name="T56" fmla="*/ 2147483647 w 902"/>
                <a:gd name="T57" fmla="*/ 2147483647 h 645"/>
                <a:gd name="T58" fmla="*/ 2147483647 w 902"/>
                <a:gd name="T59" fmla="*/ 2147483647 h 645"/>
                <a:gd name="T60" fmla="*/ 2147483647 w 902"/>
                <a:gd name="T61" fmla="*/ 2147483647 h 645"/>
                <a:gd name="T62" fmla="*/ 2147483647 w 902"/>
                <a:gd name="T63" fmla="*/ 2147483647 h 645"/>
                <a:gd name="T64" fmla="*/ 2147483647 w 902"/>
                <a:gd name="T65" fmla="*/ 2147483647 h 645"/>
                <a:gd name="T66" fmla="*/ 2147483647 w 902"/>
                <a:gd name="T67" fmla="*/ 2147483647 h 645"/>
                <a:gd name="T68" fmla="*/ 2147483647 w 902"/>
                <a:gd name="T69" fmla="*/ 2147483647 h 645"/>
                <a:gd name="T70" fmla="*/ 2147483647 w 902"/>
                <a:gd name="T71" fmla="*/ 2147483647 h 645"/>
                <a:gd name="T72" fmla="*/ 2147483647 w 902"/>
                <a:gd name="T73" fmla="*/ 2147483647 h 645"/>
                <a:gd name="T74" fmla="*/ 2147483647 w 902"/>
                <a:gd name="T75" fmla="*/ 2147483647 h 645"/>
                <a:gd name="T76" fmla="*/ 2147483647 w 902"/>
                <a:gd name="T77" fmla="*/ 2147483647 h 645"/>
                <a:gd name="T78" fmla="*/ 2147483647 w 902"/>
                <a:gd name="T79" fmla="*/ 2147483647 h 6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14" name="939439.625287.753.55.1255"/>
            <p:cNvSpPr>
              <a:spLocks noChangeAspect="1"/>
            </p:cNvSpPr>
            <p:nvPr/>
          </p:nvSpPr>
          <p:spPr bwMode="auto">
            <a:xfrm>
              <a:off x="9751845" y="5442534"/>
              <a:ext cx="66675" cy="38100"/>
            </a:xfrm>
            <a:custGeom>
              <a:avLst/>
              <a:gdLst>
                <a:gd name="T0" fmla="*/ 2147483647 w 59"/>
                <a:gd name="T1" fmla="*/ 2147483647 h 42"/>
                <a:gd name="T2" fmla="*/ 2147483647 w 59"/>
                <a:gd name="T3" fmla="*/ 2147483647 h 42"/>
                <a:gd name="T4" fmla="*/ 2147483647 w 59"/>
                <a:gd name="T5" fmla="*/ 0 h 42"/>
                <a:gd name="T6" fmla="*/ 2147483647 w 59"/>
                <a:gd name="T7" fmla="*/ 2147483647 h 42"/>
                <a:gd name="T8" fmla="*/ 2147483647 w 59"/>
                <a:gd name="T9" fmla="*/ 2147483647 h 42"/>
                <a:gd name="T10" fmla="*/ 2147483647 w 59"/>
                <a:gd name="T11" fmla="*/ 2147483647 h 42"/>
                <a:gd name="T12" fmla="*/ 0 w 59"/>
                <a:gd name="T13" fmla="*/ 2147483647 h 42"/>
                <a:gd name="T14" fmla="*/ 2147483647 w 59"/>
                <a:gd name="T15" fmla="*/ 2147483647 h 42"/>
                <a:gd name="T16" fmla="*/ 2147483647 w 59"/>
                <a:gd name="T17" fmla="*/ 2147483647 h 42"/>
                <a:gd name="T18" fmla="*/ 2147483647 w 59"/>
                <a:gd name="T19" fmla="*/ 2147483647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4" y="11"/>
                  </a:moveTo>
                  <a:lnTo>
                    <a:pt x="26" y="17"/>
                  </a:lnTo>
                  <a:lnTo>
                    <a:pt x="48" y="0"/>
                  </a:lnTo>
                  <a:lnTo>
                    <a:pt x="58" y="30"/>
                  </a:lnTo>
                  <a:lnTo>
                    <a:pt x="35" y="41"/>
                  </a:lnTo>
                  <a:lnTo>
                    <a:pt x="5" y="39"/>
                  </a:lnTo>
                  <a:lnTo>
                    <a:pt x="0" y="17"/>
                  </a:lnTo>
                  <a:lnTo>
                    <a:pt x="4" y="11"/>
                  </a:lnTo>
                </a:path>
              </a:pathLst>
            </a:custGeom>
            <a:grpFill/>
            <a:ln w="3175" cap="flat" cmpd="sng">
              <a:solidFill>
                <a:schemeClr val="bg1"/>
              </a:solidFill>
              <a:prstDash val="solid"/>
              <a:round/>
              <a:headEnd type="none" w="med" len="med"/>
              <a:tailEnd type="none" w="med" len="med"/>
            </a:ln>
            <a:effectLst/>
          </p:spPr>
          <p:txBody>
            <a:bodyPr/>
            <a:lstStyle/>
            <a:p>
              <a:endParaRPr lang="en-US" sz="1100"/>
            </a:p>
          </p:txBody>
        </p:sp>
        <p:sp>
          <p:nvSpPr>
            <p:cNvPr id="1048715" name="hainan"/>
            <p:cNvSpPr>
              <a:spLocks noChangeAspect="1"/>
            </p:cNvSpPr>
            <p:nvPr/>
          </p:nvSpPr>
          <p:spPr bwMode="auto">
            <a:xfrm>
              <a:off x="9380370" y="5690184"/>
              <a:ext cx="200025" cy="180975"/>
            </a:xfrm>
            <a:custGeom>
              <a:avLst/>
              <a:gdLst>
                <a:gd name="T0" fmla="*/ 2147483647 w 182"/>
                <a:gd name="T1" fmla="*/ 2147483647 h 166"/>
                <a:gd name="T2" fmla="*/ 2147483647 w 182"/>
                <a:gd name="T3" fmla="*/ 2147483647 h 166"/>
                <a:gd name="T4" fmla="*/ 2147483647 w 182"/>
                <a:gd name="T5" fmla="*/ 2147483647 h 166"/>
                <a:gd name="T6" fmla="*/ 2147483647 w 182"/>
                <a:gd name="T7" fmla="*/ 2147483647 h 166"/>
                <a:gd name="T8" fmla="*/ 2147483647 w 182"/>
                <a:gd name="T9" fmla="*/ 2147483647 h 166"/>
                <a:gd name="T10" fmla="*/ 0 w 182"/>
                <a:gd name="T11" fmla="*/ 2147483647 h 166"/>
                <a:gd name="T12" fmla="*/ 2147483647 w 182"/>
                <a:gd name="T13" fmla="*/ 2147483647 h 166"/>
                <a:gd name="T14" fmla="*/ 2147483647 w 182"/>
                <a:gd name="T15" fmla="*/ 2147483647 h 166"/>
                <a:gd name="T16" fmla="*/ 2147483647 w 182"/>
                <a:gd name="T17" fmla="*/ 2147483647 h 166"/>
                <a:gd name="T18" fmla="*/ 2147483647 w 182"/>
                <a:gd name="T19" fmla="*/ 2147483647 h 166"/>
                <a:gd name="T20" fmla="*/ 2147483647 w 182"/>
                <a:gd name="T21" fmla="*/ 2147483647 h 166"/>
                <a:gd name="T22" fmla="*/ 2147483647 w 182"/>
                <a:gd name="T23" fmla="*/ 0 h 166"/>
                <a:gd name="T24" fmla="*/ 2147483647 w 182"/>
                <a:gd name="T25" fmla="*/ 2147483647 h 166"/>
                <a:gd name="T26" fmla="*/ 2147483647 w 182"/>
                <a:gd name="T27" fmla="*/ 2147483647 h 166"/>
                <a:gd name="T28" fmla="*/ 2147483647 w 182"/>
                <a:gd name="T29" fmla="*/ 2147483647 h 166"/>
                <a:gd name="T30" fmla="*/ 2147483647 w 182"/>
                <a:gd name="T31" fmla="*/ 2147483647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16" name="shanghai"/>
            <p:cNvSpPr>
              <a:spLocks noChangeAspect="1"/>
            </p:cNvSpPr>
            <p:nvPr/>
          </p:nvSpPr>
          <p:spPr bwMode="auto">
            <a:xfrm>
              <a:off x="10266195" y="4556709"/>
              <a:ext cx="66675" cy="76200"/>
            </a:xfrm>
            <a:custGeom>
              <a:avLst/>
              <a:gdLst>
                <a:gd name="T0" fmla="*/ 2147483647 w 62"/>
                <a:gd name="T1" fmla="*/ 2147483647 h 65"/>
                <a:gd name="T2" fmla="*/ 0 w 62"/>
                <a:gd name="T3" fmla="*/ 2147483647 h 65"/>
                <a:gd name="T4" fmla="*/ 2147483647 w 62"/>
                <a:gd name="T5" fmla="*/ 2147483647 h 65"/>
                <a:gd name="T6" fmla="*/ 2147483647 w 62"/>
                <a:gd name="T7" fmla="*/ 0 h 65"/>
                <a:gd name="T8" fmla="*/ 2147483647 w 62"/>
                <a:gd name="T9" fmla="*/ 2147483647 h 65"/>
                <a:gd name="T10" fmla="*/ 2147483647 w 62"/>
                <a:gd name="T11" fmla="*/ 2147483647 h 65"/>
                <a:gd name="T12" fmla="*/ 2147483647 w 62"/>
                <a:gd name="T13" fmla="*/ 2147483647 h 65"/>
                <a:gd name="T14" fmla="*/ 2147483647 w 62"/>
                <a:gd name="T15" fmla="*/ 2147483647 h 65"/>
                <a:gd name="T16" fmla="*/ 2147483647 w 62"/>
                <a:gd name="T17" fmla="*/ 2147483647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5">
                  <a:moveTo>
                    <a:pt x="25" y="64"/>
                  </a:moveTo>
                  <a:lnTo>
                    <a:pt x="0" y="42"/>
                  </a:lnTo>
                  <a:lnTo>
                    <a:pt x="11" y="27"/>
                  </a:lnTo>
                  <a:lnTo>
                    <a:pt x="21" y="0"/>
                  </a:lnTo>
                  <a:lnTo>
                    <a:pt x="49" y="11"/>
                  </a:lnTo>
                  <a:lnTo>
                    <a:pt x="61" y="29"/>
                  </a:lnTo>
                  <a:lnTo>
                    <a:pt x="52" y="43"/>
                  </a:lnTo>
                  <a:lnTo>
                    <a:pt x="25" y="64"/>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17" name="henan"/>
            <p:cNvSpPr>
              <a:spLocks noChangeAspect="1"/>
            </p:cNvSpPr>
            <p:nvPr/>
          </p:nvSpPr>
          <p:spPr bwMode="auto">
            <a:xfrm>
              <a:off x="9418470" y="4232859"/>
              <a:ext cx="476250" cy="419100"/>
            </a:xfrm>
            <a:custGeom>
              <a:avLst/>
              <a:gdLst>
                <a:gd name="T0" fmla="*/ 2147483647 w 426"/>
                <a:gd name="T1" fmla="*/ 2147483647 h 385"/>
                <a:gd name="T2" fmla="*/ 2147483647 w 426"/>
                <a:gd name="T3" fmla="*/ 2147483647 h 385"/>
                <a:gd name="T4" fmla="*/ 2147483647 w 426"/>
                <a:gd name="T5" fmla="*/ 2147483647 h 385"/>
                <a:gd name="T6" fmla="*/ 2147483647 w 426"/>
                <a:gd name="T7" fmla="*/ 2147483647 h 385"/>
                <a:gd name="T8" fmla="*/ 2147483647 w 426"/>
                <a:gd name="T9" fmla="*/ 2147483647 h 385"/>
                <a:gd name="T10" fmla="*/ 2147483647 w 426"/>
                <a:gd name="T11" fmla="*/ 2147483647 h 385"/>
                <a:gd name="T12" fmla="*/ 2147483647 w 426"/>
                <a:gd name="T13" fmla="*/ 2147483647 h 385"/>
                <a:gd name="T14" fmla="*/ 2147483647 w 426"/>
                <a:gd name="T15" fmla="*/ 2147483647 h 385"/>
                <a:gd name="T16" fmla="*/ 2147483647 w 426"/>
                <a:gd name="T17" fmla="*/ 2147483647 h 385"/>
                <a:gd name="T18" fmla="*/ 2147483647 w 426"/>
                <a:gd name="T19" fmla="*/ 2147483647 h 385"/>
                <a:gd name="T20" fmla="*/ 2147483647 w 426"/>
                <a:gd name="T21" fmla="*/ 2147483647 h 385"/>
                <a:gd name="T22" fmla="*/ 2147483647 w 426"/>
                <a:gd name="T23" fmla="*/ 2147483647 h 385"/>
                <a:gd name="T24" fmla="*/ 2147483647 w 426"/>
                <a:gd name="T25" fmla="*/ 2147483647 h 385"/>
                <a:gd name="T26" fmla="*/ 2147483647 w 426"/>
                <a:gd name="T27" fmla="*/ 2147483647 h 385"/>
                <a:gd name="T28" fmla="*/ 2147483647 w 426"/>
                <a:gd name="T29" fmla="*/ 2147483647 h 385"/>
                <a:gd name="T30" fmla="*/ 2147483647 w 426"/>
                <a:gd name="T31" fmla="*/ 2147483647 h 385"/>
                <a:gd name="T32" fmla="*/ 2147483647 w 426"/>
                <a:gd name="T33" fmla="*/ 2147483647 h 385"/>
                <a:gd name="T34" fmla="*/ 2147483647 w 426"/>
                <a:gd name="T35" fmla="*/ 2147483647 h 385"/>
                <a:gd name="T36" fmla="*/ 2147483647 w 426"/>
                <a:gd name="T37" fmla="*/ 2147483647 h 385"/>
                <a:gd name="T38" fmla="*/ 2147483647 w 426"/>
                <a:gd name="T39" fmla="*/ 2147483647 h 385"/>
                <a:gd name="T40" fmla="*/ 2147483647 w 426"/>
                <a:gd name="T41" fmla="*/ 2147483647 h 385"/>
                <a:gd name="T42" fmla="*/ 2147483647 w 426"/>
                <a:gd name="T43" fmla="*/ 2147483647 h 385"/>
                <a:gd name="T44" fmla="*/ 2147483647 w 426"/>
                <a:gd name="T45" fmla="*/ 2147483647 h 385"/>
                <a:gd name="T46" fmla="*/ 2147483647 w 426"/>
                <a:gd name="T47" fmla="*/ 2147483647 h 385"/>
                <a:gd name="T48" fmla="*/ 2147483647 w 426"/>
                <a:gd name="T49" fmla="*/ 2147483647 h 385"/>
                <a:gd name="T50" fmla="*/ 2147483647 w 426"/>
                <a:gd name="T51" fmla="*/ 2147483647 h 385"/>
                <a:gd name="T52" fmla="*/ 2147483647 w 426"/>
                <a:gd name="T53" fmla="*/ 2147483647 h 385"/>
                <a:gd name="T54" fmla="*/ 2147483647 w 426"/>
                <a:gd name="T55" fmla="*/ 2147483647 h 385"/>
                <a:gd name="T56" fmla="*/ 2147483647 w 426"/>
                <a:gd name="T57" fmla="*/ 2147483647 h 385"/>
                <a:gd name="T58" fmla="*/ 2147483647 w 426"/>
                <a:gd name="T59" fmla="*/ 2147483647 h 385"/>
                <a:gd name="T60" fmla="*/ 2147483647 w 426"/>
                <a:gd name="T61" fmla="*/ 2147483647 h 385"/>
                <a:gd name="T62" fmla="*/ 2147483647 w 426"/>
                <a:gd name="T63" fmla="*/ 2147483647 h 385"/>
                <a:gd name="T64" fmla="*/ 2147483647 w 426"/>
                <a:gd name="T65" fmla="*/ 2147483647 h 385"/>
                <a:gd name="T66" fmla="*/ 2147483647 w 426"/>
                <a:gd name="T67" fmla="*/ 2147483647 h 385"/>
                <a:gd name="T68" fmla="*/ 2147483647 w 426"/>
                <a:gd name="T69" fmla="*/ 2147483647 h 385"/>
                <a:gd name="T70" fmla="*/ 2147483647 w 426"/>
                <a:gd name="T71" fmla="*/ 2147483647 h 385"/>
                <a:gd name="T72" fmla="*/ 2147483647 w 426"/>
                <a:gd name="T73" fmla="*/ 2147483647 h 385"/>
                <a:gd name="T74" fmla="*/ 2147483647 w 426"/>
                <a:gd name="T75" fmla="*/ 2147483647 h 385"/>
                <a:gd name="T76" fmla="*/ 2147483647 w 426"/>
                <a:gd name="T77" fmla="*/ 2147483647 h 385"/>
                <a:gd name="T78" fmla="*/ 2147483647 w 426"/>
                <a:gd name="T79" fmla="*/ 2147483647 h 385"/>
                <a:gd name="T80" fmla="*/ 2147483647 w 426"/>
                <a:gd name="T81" fmla="*/ 2147483647 h 385"/>
                <a:gd name="T82" fmla="*/ 2147483647 w 426"/>
                <a:gd name="T83" fmla="*/ 2147483647 h 385"/>
                <a:gd name="T84" fmla="*/ 2147483647 w 426"/>
                <a:gd name="T85" fmla="*/ 0 h 385"/>
                <a:gd name="T86" fmla="*/ 2147483647 w 426"/>
                <a:gd name="T87" fmla="*/ 2147483647 h 385"/>
                <a:gd name="T88" fmla="*/ 2147483647 w 426"/>
                <a:gd name="T89" fmla="*/ 2147483647 h 385"/>
                <a:gd name="T90" fmla="*/ 2147483647 w 426"/>
                <a:gd name="T91" fmla="*/ 2147483647 h 385"/>
                <a:gd name="T92" fmla="*/ 2147483647 w 426"/>
                <a:gd name="T93" fmla="*/ 2147483647 h 385"/>
                <a:gd name="T94" fmla="*/ 2147483647 w 426"/>
                <a:gd name="T95" fmla="*/ 2147483647 h 385"/>
                <a:gd name="T96" fmla="*/ 2147483647 w 426"/>
                <a:gd name="T97" fmla="*/ 2147483647 h 385"/>
                <a:gd name="T98" fmla="*/ 0 w 426"/>
                <a:gd name="T99" fmla="*/ 2147483647 h 385"/>
                <a:gd name="T100" fmla="*/ 0 w 426"/>
                <a:gd name="T101" fmla="*/ 2147483647 h 385"/>
                <a:gd name="T102" fmla="*/ 2147483647 w 426"/>
                <a:gd name="T103" fmla="*/ 2147483647 h 385"/>
                <a:gd name="T104" fmla="*/ 2147483647 w 426"/>
                <a:gd name="T105" fmla="*/ 2147483647 h 385"/>
                <a:gd name="T106" fmla="*/ 2147483647 w 426"/>
                <a:gd name="T107" fmla="*/ 2147483647 h 38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18" name="taiwan"/>
            <p:cNvSpPr>
              <a:spLocks noChangeAspect="1"/>
            </p:cNvSpPr>
            <p:nvPr/>
          </p:nvSpPr>
          <p:spPr bwMode="auto">
            <a:xfrm>
              <a:off x="10304295" y="5109159"/>
              <a:ext cx="114300" cy="314325"/>
            </a:xfrm>
            <a:custGeom>
              <a:avLst/>
              <a:gdLst>
                <a:gd name="T0" fmla="*/ 2147483647 w 106"/>
                <a:gd name="T1" fmla="*/ 2147483647 h 289"/>
                <a:gd name="T2" fmla="*/ 2147483647 w 106"/>
                <a:gd name="T3" fmla="*/ 2147483647 h 289"/>
                <a:gd name="T4" fmla="*/ 2147483647 w 106"/>
                <a:gd name="T5" fmla="*/ 2147483647 h 289"/>
                <a:gd name="T6" fmla="*/ 2147483647 w 106"/>
                <a:gd name="T7" fmla="*/ 2147483647 h 289"/>
                <a:gd name="T8" fmla="*/ 2147483647 w 106"/>
                <a:gd name="T9" fmla="*/ 2147483647 h 289"/>
                <a:gd name="T10" fmla="*/ 2147483647 w 106"/>
                <a:gd name="T11" fmla="*/ 2147483647 h 289"/>
                <a:gd name="T12" fmla="*/ 2147483647 w 106"/>
                <a:gd name="T13" fmla="*/ 2147483647 h 289"/>
                <a:gd name="T14" fmla="*/ 2147483647 w 106"/>
                <a:gd name="T15" fmla="*/ 2147483647 h 289"/>
                <a:gd name="T16" fmla="*/ 2147483647 w 106"/>
                <a:gd name="T17" fmla="*/ 2147483647 h 289"/>
                <a:gd name="T18" fmla="*/ 2147483647 w 106"/>
                <a:gd name="T19" fmla="*/ 2147483647 h 289"/>
                <a:gd name="T20" fmla="*/ 2147483647 w 106"/>
                <a:gd name="T21" fmla="*/ 2147483647 h 289"/>
                <a:gd name="T22" fmla="*/ 2147483647 w 106"/>
                <a:gd name="T23" fmla="*/ 2147483647 h 289"/>
                <a:gd name="T24" fmla="*/ 2147483647 w 106"/>
                <a:gd name="T25" fmla="*/ 2147483647 h 289"/>
                <a:gd name="T26" fmla="*/ 2147483647 w 106"/>
                <a:gd name="T27" fmla="*/ 2147483647 h 289"/>
                <a:gd name="T28" fmla="*/ 2147483647 w 106"/>
                <a:gd name="T29" fmla="*/ 2147483647 h 289"/>
                <a:gd name="T30" fmla="*/ 2147483647 w 106"/>
                <a:gd name="T31" fmla="*/ 2147483647 h 289"/>
                <a:gd name="T32" fmla="*/ 2147483647 w 106"/>
                <a:gd name="T33" fmla="*/ 2147483647 h 289"/>
                <a:gd name="T34" fmla="*/ 2147483647 w 106"/>
                <a:gd name="T35" fmla="*/ 2147483647 h 289"/>
                <a:gd name="T36" fmla="*/ 2147483647 w 106"/>
                <a:gd name="T37" fmla="*/ 2147483647 h 289"/>
                <a:gd name="T38" fmla="*/ 2147483647 w 106"/>
                <a:gd name="T39" fmla="*/ 2147483647 h 289"/>
                <a:gd name="T40" fmla="*/ 2147483647 w 106"/>
                <a:gd name="T41" fmla="*/ 2147483647 h 289"/>
                <a:gd name="T42" fmla="*/ 2147483647 w 106"/>
                <a:gd name="T43" fmla="*/ 2147483647 h 289"/>
                <a:gd name="T44" fmla="*/ 2147483647 w 106"/>
                <a:gd name="T45" fmla="*/ 2147483647 h 289"/>
                <a:gd name="T46" fmla="*/ 2147483647 w 106"/>
                <a:gd name="T47" fmla="*/ 2147483647 h 289"/>
                <a:gd name="T48" fmla="*/ 2147483647 w 106"/>
                <a:gd name="T49" fmla="*/ 2147483647 h 289"/>
                <a:gd name="T50" fmla="*/ 2147483647 w 106"/>
                <a:gd name="T51" fmla="*/ 2147483647 h 289"/>
                <a:gd name="T52" fmla="*/ 2147483647 w 106"/>
                <a:gd name="T53" fmla="*/ 2147483647 h 289"/>
                <a:gd name="T54" fmla="*/ 2147483647 w 106"/>
                <a:gd name="T55" fmla="*/ 2147483647 h 289"/>
                <a:gd name="T56" fmla="*/ 2147483647 w 106"/>
                <a:gd name="T57" fmla="*/ 2147483647 h 289"/>
                <a:gd name="T58" fmla="*/ 2147483647 w 106"/>
                <a:gd name="T59" fmla="*/ 2147483647 h 289"/>
                <a:gd name="T60" fmla="*/ 2147483647 w 106"/>
                <a:gd name="T61" fmla="*/ 2147483647 h 289"/>
                <a:gd name="T62" fmla="*/ 2147483647 w 106"/>
                <a:gd name="T63" fmla="*/ 2147483647 h 289"/>
                <a:gd name="T64" fmla="*/ 2147483647 w 106"/>
                <a:gd name="T65" fmla="*/ 2147483647 h 289"/>
                <a:gd name="T66" fmla="*/ 2147483647 w 106"/>
                <a:gd name="T67" fmla="*/ 2147483647 h 289"/>
                <a:gd name="T68" fmla="*/ 2147483647 w 106"/>
                <a:gd name="T69" fmla="*/ 2147483647 h 289"/>
                <a:gd name="T70" fmla="*/ 2147483647 w 106"/>
                <a:gd name="T71" fmla="*/ 2147483647 h 289"/>
                <a:gd name="T72" fmla="*/ 2147483647 w 106"/>
                <a:gd name="T73" fmla="*/ 2147483647 h 289"/>
                <a:gd name="T74" fmla="*/ 2147483647 w 106"/>
                <a:gd name="T75" fmla="*/ 2147483647 h 289"/>
                <a:gd name="T76" fmla="*/ 2147483647 w 106"/>
                <a:gd name="T77" fmla="*/ 2147483647 h 289"/>
                <a:gd name="T78" fmla="*/ 2147483647 w 106"/>
                <a:gd name="T79" fmla="*/ 2147483647 h 289"/>
                <a:gd name="T80" fmla="*/ 2147483647 w 106"/>
                <a:gd name="T81" fmla="*/ 2147483647 h 289"/>
                <a:gd name="T82" fmla="*/ 2147483647 w 106"/>
                <a:gd name="T83" fmla="*/ 2147483647 h 289"/>
                <a:gd name="T84" fmla="*/ 2147483647 w 106"/>
                <a:gd name="T85" fmla="*/ 2147483647 h 289"/>
                <a:gd name="T86" fmla="*/ 2147483647 w 106"/>
                <a:gd name="T87" fmla="*/ 2147483647 h 289"/>
                <a:gd name="T88" fmla="*/ 2147483647 w 106"/>
                <a:gd name="T89" fmla="*/ 2147483647 h 289"/>
                <a:gd name="T90" fmla="*/ 2147483647 w 106"/>
                <a:gd name="T91" fmla="*/ 2147483647 h 289"/>
                <a:gd name="T92" fmla="*/ 2147483647 w 106"/>
                <a:gd name="T93" fmla="*/ 2147483647 h 289"/>
                <a:gd name="T94" fmla="*/ 2147483647 w 106"/>
                <a:gd name="T95" fmla="*/ 2147483647 h 289"/>
                <a:gd name="T96" fmla="*/ 2147483647 w 106"/>
                <a:gd name="T97" fmla="*/ 2147483647 h 289"/>
                <a:gd name="T98" fmla="*/ 0 w 106"/>
                <a:gd name="T99" fmla="*/ 2147483647 h 289"/>
                <a:gd name="T100" fmla="*/ 2147483647 w 106"/>
                <a:gd name="T101" fmla="*/ 2147483647 h 289"/>
                <a:gd name="T102" fmla="*/ 2147483647 w 106"/>
                <a:gd name="T103" fmla="*/ 2147483647 h 289"/>
                <a:gd name="T104" fmla="*/ 2147483647 w 106"/>
                <a:gd name="T105" fmla="*/ 2147483647 h 289"/>
                <a:gd name="T106" fmla="*/ 2147483647 w 106"/>
                <a:gd name="T107" fmla="*/ 2147483647 h 289"/>
                <a:gd name="T108" fmla="*/ 2147483647 w 106"/>
                <a:gd name="T109" fmla="*/ 2147483647 h 289"/>
                <a:gd name="T110" fmla="*/ 2147483647 w 106"/>
                <a:gd name="T111" fmla="*/ 2147483647 h 289"/>
                <a:gd name="T112" fmla="*/ 2147483647 w 106"/>
                <a:gd name="T113" fmla="*/ 2147483647 h 289"/>
                <a:gd name="T114" fmla="*/ 2147483647 w 106"/>
                <a:gd name="T115" fmla="*/ 2147483647 h 289"/>
                <a:gd name="T116" fmla="*/ 2147483647 w 106"/>
                <a:gd name="T117" fmla="*/ 2147483647 h 289"/>
                <a:gd name="T118" fmla="*/ 2147483647 w 106"/>
                <a:gd name="T119" fmla="*/ 2147483647 h 289"/>
                <a:gd name="T120" fmla="*/ 2147483647 w 106"/>
                <a:gd name="T121" fmla="*/ 2147483647 h 289"/>
                <a:gd name="T122" fmla="*/ 2147483647 w 106"/>
                <a:gd name="T123" fmla="*/ 2147483647 h 2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6" h="289">
                  <a:moveTo>
                    <a:pt x="23" y="40"/>
                  </a:moveTo>
                  <a:lnTo>
                    <a:pt x="23" y="41"/>
                  </a:lnTo>
                  <a:lnTo>
                    <a:pt x="24" y="39"/>
                  </a:lnTo>
                  <a:lnTo>
                    <a:pt x="26" y="37"/>
                  </a:lnTo>
                  <a:lnTo>
                    <a:pt x="28" y="36"/>
                  </a:lnTo>
                  <a:lnTo>
                    <a:pt x="29" y="34"/>
                  </a:lnTo>
                  <a:lnTo>
                    <a:pt x="30" y="33"/>
                  </a:lnTo>
                  <a:lnTo>
                    <a:pt x="31" y="31"/>
                  </a:lnTo>
                  <a:lnTo>
                    <a:pt x="32" y="31"/>
                  </a:lnTo>
                  <a:lnTo>
                    <a:pt x="34" y="29"/>
                  </a:lnTo>
                  <a:lnTo>
                    <a:pt x="34" y="27"/>
                  </a:lnTo>
                  <a:lnTo>
                    <a:pt x="34" y="24"/>
                  </a:lnTo>
                  <a:lnTo>
                    <a:pt x="36" y="22"/>
                  </a:lnTo>
                  <a:lnTo>
                    <a:pt x="36" y="21"/>
                  </a:lnTo>
                  <a:lnTo>
                    <a:pt x="38" y="19"/>
                  </a:lnTo>
                  <a:lnTo>
                    <a:pt x="38" y="17"/>
                  </a:lnTo>
                  <a:lnTo>
                    <a:pt x="39" y="15"/>
                  </a:lnTo>
                  <a:lnTo>
                    <a:pt x="42" y="13"/>
                  </a:lnTo>
                  <a:lnTo>
                    <a:pt x="42" y="11"/>
                  </a:lnTo>
                  <a:lnTo>
                    <a:pt x="44" y="9"/>
                  </a:lnTo>
                  <a:lnTo>
                    <a:pt x="46" y="7"/>
                  </a:lnTo>
                  <a:lnTo>
                    <a:pt x="47" y="5"/>
                  </a:lnTo>
                  <a:lnTo>
                    <a:pt x="49" y="3"/>
                  </a:lnTo>
                  <a:lnTo>
                    <a:pt x="50" y="3"/>
                  </a:lnTo>
                  <a:lnTo>
                    <a:pt x="52" y="3"/>
                  </a:lnTo>
                  <a:lnTo>
                    <a:pt x="54" y="3"/>
                  </a:lnTo>
                  <a:lnTo>
                    <a:pt x="57" y="1"/>
                  </a:lnTo>
                  <a:lnTo>
                    <a:pt x="58" y="1"/>
                  </a:lnTo>
                  <a:lnTo>
                    <a:pt x="61" y="1"/>
                  </a:lnTo>
                  <a:lnTo>
                    <a:pt x="63" y="0"/>
                  </a:lnTo>
                  <a:lnTo>
                    <a:pt x="64" y="0"/>
                  </a:lnTo>
                  <a:lnTo>
                    <a:pt x="64" y="1"/>
                  </a:lnTo>
                  <a:lnTo>
                    <a:pt x="67" y="1"/>
                  </a:lnTo>
                  <a:lnTo>
                    <a:pt x="68" y="1"/>
                  </a:lnTo>
                  <a:lnTo>
                    <a:pt x="71" y="1"/>
                  </a:lnTo>
                  <a:lnTo>
                    <a:pt x="73" y="1"/>
                  </a:lnTo>
                  <a:lnTo>
                    <a:pt x="75" y="0"/>
                  </a:lnTo>
                  <a:lnTo>
                    <a:pt x="75" y="3"/>
                  </a:lnTo>
                  <a:lnTo>
                    <a:pt x="76" y="3"/>
                  </a:lnTo>
                  <a:lnTo>
                    <a:pt x="78" y="3"/>
                  </a:lnTo>
                  <a:lnTo>
                    <a:pt x="78" y="5"/>
                  </a:lnTo>
                  <a:lnTo>
                    <a:pt x="81" y="5"/>
                  </a:lnTo>
                  <a:lnTo>
                    <a:pt x="82" y="5"/>
                  </a:lnTo>
                  <a:lnTo>
                    <a:pt x="84" y="5"/>
                  </a:lnTo>
                  <a:lnTo>
                    <a:pt x="84" y="7"/>
                  </a:lnTo>
                  <a:lnTo>
                    <a:pt x="85" y="7"/>
                  </a:lnTo>
                  <a:lnTo>
                    <a:pt x="87" y="7"/>
                  </a:lnTo>
                  <a:lnTo>
                    <a:pt x="87" y="9"/>
                  </a:lnTo>
                  <a:lnTo>
                    <a:pt x="87" y="10"/>
                  </a:lnTo>
                  <a:lnTo>
                    <a:pt x="90" y="10"/>
                  </a:lnTo>
                  <a:lnTo>
                    <a:pt x="90" y="13"/>
                  </a:lnTo>
                  <a:lnTo>
                    <a:pt x="92" y="13"/>
                  </a:lnTo>
                  <a:lnTo>
                    <a:pt x="94" y="13"/>
                  </a:lnTo>
                  <a:lnTo>
                    <a:pt x="94" y="15"/>
                  </a:lnTo>
                  <a:lnTo>
                    <a:pt x="96" y="15"/>
                  </a:lnTo>
                  <a:lnTo>
                    <a:pt x="96" y="17"/>
                  </a:lnTo>
                  <a:lnTo>
                    <a:pt x="97" y="17"/>
                  </a:lnTo>
                  <a:lnTo>
                    <a:pt x="100" y="17"/>
                  </a:lnTo>
                  <a:lnTo>
                    <a:pt x="100" y="20"/>
                  </a:lnTo>
                  <a:lnTo>
                    <a:pt x="100" y="22"/>
                  </a:lnTo>
                  <a:lnTo>
                    <a:pt x="100" y="24"/>
                  </a:lnTo>
                  <a:lnTo>
                    <a:pt x="100" y="25"/>
                  </a:lnTo>
                  <a:lnTo>
                    <a:pt x="102" y="25"/>
                  </a:lnTo>
                  <a:lnTo>
                    <a:pt x="100" y="27"/>
                  </a:lnTo>
                  <a:lnTo>
                    <a:pt x="100" y="29"/>
                  </a:lnTo>
                  <a:lnTo>
                    <a:pt x="98" y="32"/>
                  </a:lnTo>
                  <a:lnTo>
                    <a:pt x="96" y="34"/>
                  </a:lnTo>
                  <a:lnTo>
                    <a:pt x="93" y="36"/>
                  </a:lnTo>
                  <a:lnTo>
                    <a:pt x="91" y="38"/>
                  </a:lnTo>
                  <a:lnTo>
                    <a:pt x="91" y="39"/>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5"/>
                  </a:lnTo>
                  <a:lnTo>
                    <a:pt x="98" y="65"/>
                  </a:lnTo>
                  <a:lnTo>
                    <a:pt x="98" y="68"/>
                  </a:lnTo>
                  <a:lnTo>
                    <a:pt x="99" y="68"/>
                  </a:lnTo>
                  <a:lnTo>
                    <a:pt x="99" y="70"/>
                  </a:lnTo>
                  <a:lnTo>
                    <a:pt x="100" y="70"/>
                  </a:lnTo>
                  <a:lnTo>
                    <a:pt x="100" y="72"/>
                  </a:lnTo>
                  <a:lnTo>
                    <a:pt x="101" y="72"/>
                  </a:lnTo>
                  <a:lnTo>
                    <a:pt x="101" y="73"/>
                  </a:lnTo>
                  <a:lnTo>
                    <a:pt x="103" y="73"/>
                  </a:lnTo>
                  <a:lnTo>
                    <a:pt x="101" y="75"/>
                  </a:lnTo>
                  <a:lnTo>
                    <a:pt x="100" y="75"/>
                  </a:lnTo>
                  <a:lnTo>
                    <a:pt x="98" y="77"/>
                  </a:lnTo>
                  <a:lnTo>
                    <a:pt x="96" y="79"/>
                  </a:lnTo>
                  <a:lnTo>
                    <a:pt x="95" y="80"/>
                  </a:lnTo>
                  <a:lnTo>
                    <a:pt x="92" y="82"/>
                  </a:lnTo>
                  <a:lnTo>
                    <a:pt x="92" y="85"/>
                  </a:lnTo>
                  <a:lnTo>
                    <a:pt x="91" y="87"/>
                  </a:lnTo>
                  <a:lnTo>
                    <a:pt x="91" y="89"/>
                  </a:lnTo>
                  <a:lnTo>
                    <a:pt x="91" y="91"/>
                  </a:lnTo>
                  <a:lnTo>
                    <a:pt x="91" y="93"/>
                  </a:lnTo>
                  <a:lnTo>
                    <a:pt x="91" y="95"/>
                  </a:lnTo>
                  <a:lnTo>
                    <a:pt x="92" y="95"/>
                  </a:lnTo>
                  <a:lnTo>
                    <a:pt x="92" y="97"/>
                  </a:lnTo>
                  <a:lnTo>
                    <a:pt x="92" y="98"/>
                  </a:lnTo>
                  <a:lnTo>
                    <a:pt x="92" y="100"/>
                  </a:lnTo>
                  <a:lnTo>
                    <a:pt x="95" y="100"/>
                  </a:lnTo>
                  <a:lnTo>
                    <a:pt x="95" y="102"/>
                  </a:lnTo>
                  <a:lnTo>
                    <a:pt x="96" y="102"/>
                  </a:lnTo>
                  <a:lnTo>
                    <a:pt x="96" y="104"/>
                  </a:lnTo>
                  <a:lnTo>
                    <a:pt x="96" y="106"/>
                  </a:lnTo>
                  <a:lnTo>
                    <a:pt x="96" y="109"/>
                  </a:lnTo>
                  <a:lnTo>
                    <a:pt x="98" y="109"/>
                  </a:lnTo>
                  <a:lnTo>
                    <a:pt x="97" y="111"/>
                  </a:lnTo>
                  <a:lnTo>
                    <a:pt x="97" y="113"/>
                  </a:lnTo>
                  <a:lnTo>
                    <a:pt x="97" y="115"/>
                  </a:lnTo>
                  <a:lnTo>
                    <a:pt x="97" y="116"/>
                  </a:lnTo>
                  <a:lnTo>
                    <a:pt x="96" y="118"/>
                  </a:lnTo>
                  <a:lnTo>
                    <a:pt x="96" y="121"/>
                  </a:lnTo>
                  <a:lnTo>
                    <a:pt x="96" y="123"/>
                  </a:lnTo>
                  <a:lnTo>
                    <a:pt x="96" y="125"/>
                  </a:lnTo>
                  <a:lnTo>
                    <a:pt x="96" y="127"/>
                  </a:lnTo>
                  <a:lnTo>
                    <a:pt x="96" y="129"/>
                  </a:lnTo>
                  <a:lnTo>
                    <a:pt x="96" y="131"/>
                  </a:lnTo>
                  <a:lnTo>
                    <a:pt x="97" y="131"/>
                  </a:lnTo>
                  <a:lnTo>
                    <a:pt x="97" y="133"/>
                  </a:lnTo>
                  <a:lnTo>
                    <a:pt x="97" y="135"/>
                  </a:lnTo>
                  <a:lnTo>
                    <a:pt x="97" y="137"/>
                  </a:lnTo>
                  <a:lnTo>
                    <a:pt x="100" y="137"/>
                  </a:lnTo>
                  <a:lnTo>
                    <a:pt x="100" y="139"/>
                  </a:lnTo>
                  <a:lnTo>
                    <a:pt x="100" y="141"/>
                  </a:lnTo>
                  <a:lnTo>
                    <a:pt x="102" y="141"/>
                  </a:lnTo>
                  <a:lnTo>
                    <a:pt x="102" y="143"/>
                  </a:lnTo>
                  <a:lnTo>
                    <a:pt x="102" y="145"/>
                  </a:lnTo>
                  <a:lnTo>
                    <a:pt x="102" y="147"/>
                  </a:lnTo>
                  <a:lnTo>
                    <a:pt x="102" y="150"/>
                  </a:lnTo>
                  <a:lnTo>
                    <a:pt x="102" y="152"/>
                  </a:lnTo>
                  <a:lnTo>
                    <a:pt x="102" y="154"/>
                  </a:lnTo>
                  <a:lnTo>
                    <a:pt x="102" y="156"/>
                  </a:lnTo>
                  <a:lnTo>
                    <a:pt x="102" y="157"/>
                  </a:lnTo>
                  <a:lnTo>
                    <a:pt x="104" y="157"/>
                  </a:lnTo>
                  <a:lnTo>
                    <a:pt x="104" y="159"/>
                  </a:lnTo>
                  <a:lnTo>
                    <a:pt x="104" y="161"/>
                  </a:lnTo>
                  <a:lnTo>
                    <a:pt x="104" y="163"/>
                  </a:lnTo>
                  <a:lnTo>
                    <a:pt x="105" y="163"/>
                  </a:lnTo>
                  <a:lnTo>
                    <a:pt x="104" y="165"/>
                  </a:lnTo>
                  <a:lnTo>
                    <a:pt x="104" y="167"/>
                  </a:lnTo>
                  <a:lnTo>
                    <a:pt x="104" y="169"/>
                  </a:lnTo>
                  <a:lnTo>
                    <a:pt x="104" y="171"/>
                  </a:lnTo>
                  <a:lnTo>
                    <a:pt x="103" y="173"/>
                  </a:lnTo>
                  <a:lnTo>
                    <a:pt x="103" y="175"/>
                  </a:lnTo>
                  <a:lnTo>
                    <a:pt x="103" y="177"/>
                  </a:lnTo>
                  <a:lnTo>
                    <a:pt x="103" y="178"/>
                  </a:lnTo>
                  <a:lnTo>
                    <a:pt x="102" y="180"/>
                  </a:lnTo>
                  <a:lnTo>
                    <a:pt x="102" y="181"/>
                  </a:lnTo>
                  <a:lnTo>
                    <a:pt x="100" y="183"/>
                  </a:lnTo>
                  <a:lnTo>
                    <a:pt x="100" y="185"/>
                  </a:lnTo>
                  <a:lnTo>
                    <a:pt x="100" y="187"/>
                  </a:lnTo>
                  <a:lnTo>
                    <a:pt x="100" y="189"/>
                  </a:lnTo>
                  <a:lnTo>
                    <a:pt x="97" y="191"/>
                  </a:lnTo>
                  <a:lnTo>
                    <a:pt x="97" y="192"/>
                  </a:lnTo>
                  <a:lnTo>
                    <a:pt x="96" y="193"/>
                  </a:lnTo>
                  <a:lnTo>
                    <a:pt x="96" y="195"/>
                  </a:lnTo>
                  <a:lnTo>
                    <a:pt x="96" y="196"/>
                  </a:lnTo>
                  <a:lnTo>
                    <a:pt x="96" y="198"/>
                  </a:lnTo>
                  <a:lnTo>
                    <a:pt x="96" y="200"/>
                  </a:lnTo>
                  <a:lnTo>
                    <a:pt x="96" y="203"/>
                  </a:lnTo>
                  <a:lnTo>
                    <a:pt x="96" y="205"/>
                  </a:lnTo>
                  <a:lnTo>
                    <a:pt x="95" y="207"/>
                  </a:lnTo>
                  <a:lnTo>
                    <a:pt x="95" y="208"/>
                  </a:lnTo>
                  <a:lnTo>
                    <a:pt x="95" y="210"/>
                  </a:lnTo>
                  <a:lnTo>
                    <a:pt x="93" y="211"/>
                  </a:lnTo>
                  <a:lnTo>
                    <a:pt x="91" y="213"/>
                  </a:lnTo>
                  <a:lnTo>
                    <a:pt x="90" y="215"/>
                  </a:lnTo>
                  <a:lnTo>
                    <a:pt x="87" y="217"/>
                  </a:lnTo>
                  <a:lnTo>
                    <a:pt x="86" y="219"/>
                  </a:lnTo>
                  <a:lnTo>
                    <a:pt x="86" y="220"/>
                  </a:lnTo>
                  <a:lnTo>
                    <a:pt x="86" y="222"/>
                  </a:lnTo>
                  <a:lnTo>
                    <a:pt x="85" y="224"/>
                  </a:lnTo>
                  <a:lnTo>
                    <a:pt x="85" y="227"/>
                  </a:lnTo>
                  <a:lnTo>
                    <a:pt x="83" y="227"/>
                  </a:lnTo>
                  <a:lnTo>
                    <a:pt x="81" y="229"/>
                  </a:lnTo>
                  <a:lnTo>
                    <a:pt x="79" y="230"/>
                  </a:lnTo>
                  <a:lnTo>
                    <a:pt x="78" y="232"/>
                  </a:lnTo>
                  <a:lnTo>
                    <a:pt x="78" y="234"/>
                  </a:lnTo>
                  <a:lnTo>
                    <a:pt x="78" y="236"/>
                  </a:lnTo>
                  <a:lnTo>
                    <a:pt x="78" y="238"/>
                  </a:lnTo>
                  <a:lnTo>
                    <a:pt x="78" y="241"/>
                  </a:lnTo>
                  <a:lnTo>
                    <a:pt x="78" y="243"/>
                  </a:lnTo>
                  <a:lnTo>
                    <a:pt x="78" y="245"/>
                  </a:lnTo>
                  <a:lnTo>
                    <a:pt x="78" y="247"/>
                  </a:lnTo>
                  <a:lnTo>
                    <a:pt x="78" y="249"/>
                  </a:lnTo>
                  <a:lnTo>
                    <a:pt x="76" y="251"/>
                  </a:lnTo>
                  <a:lnTo>
                    <a:pt x="76" y="253"/>
                  </a:lnTo>
                  <a:lnTo>
                    <a:pt x="73" y="255"/>
                  </a:lnTo>
                  <a:lnTo>
                    <a:pt x="73" y="256"/>
                  </a:lnTo>
                  <a:lnTo>
                    <a:pt x="72" y="258"/>
                  </a:lnTo>
                  <a:lnTo>
                    <a:pt x="71" y="260"/>
                  </a:lnTo>
                  <a:lnTo>
                    <a:pt x="70" y="262"/>
                  </a:lnTo>
                  <a:lnTo>
                    <a:pt x="70" y="263"/>
                  </a:lnTo>
                  <a:lnTo>
                    <a:pt x="70" y="265"/>
                  </a:lnTo>
                  <a:lnTo>
                    <a:pt x="70" y="267"/>
                  </a:lnTo>
                  <a:lnTo>
                    <a:pt x="70" y="270"/>
                  </a:lnTo>
                  <a:lnTo>
                    <a:pt x="70" y="271"/>
                  </a:lnTo>
                  <a:lnTo>
                    <a:pt x="71" y="271"/>
                  </a:lnTo>
                  <a:lnTo>
                    <a:pt x="71" y="273"/>
                  </a:lnTo>
                  <a:lnTo>
                    <a:pt x="71" y="275"/>
                  </a:lnTo>
                  <a:lnTo>
                    <a:pt x="72" y="275"/>
                  </a:lnTo>
                  <a:lnTo>
                    <a:pt x="72" y="277"/>
                  </a:lnTo>
                  <a:lnTo>
                    <a:pt x="73" y="277"/>
                  </a:lnTo>
                  <a:lnTo>
                    <a:pt x="73" y="280"/>
                  </a:lnTo>
                  <a:lnTo>
                    <a:pt x="74" y="280"/>
                  </a:lnTo>
                  <a:lnTo>
                    <a:pt x="76" y="280"/>
                  </a:lnTo>
                  <a:lnTo>
                    <a:pt x="76" y="282"/>
                  </a:lnTo>
                  <a:lnTo>
                    <a:pt x="76" y="284"/>
                  </a:lnTo>
                  <a:lnTo>
                    <a:pt x="74" y="284"/>
                  </a:lnTo>
                  <a:lnTo>
                    <a:pt x="73" y="284"/>
                  </a:lnTo>
                  <a:lnTo>
                    <a:pt x="73" y="283"/>
                  </a:lnTo>
                  <a:lnTo>
                    <a:pt x="72" y="283"/>
                  </a:lnTo>
                  <a:lnTo>
                    <a:pt x="72" y="281"/>
                  </a:lnTo>
                  <a:lnTo>
                    <a:pt x="70" y="281"/>
                  </a:lnTo>
                  <a:lnTo>
                    <a:pt x="70" y="280"/>
                  </a:lnTo>
                  <a:lnTo>
                    <a:pt x="68" y="281"/>
                  </a:lnTo>
                  <a:lnTo>
                    <a:pt x="67" y="281"/>
                  </a:lnTo>
                  <a:lnTo>
                    <a:pt x="65" y="281"/>
                  </a:lnTo>
                  <a:lnTo>
                    <a:pt x="65" y="283"/>
                  </a:lnTo>
                  <a:lnTo>
                    <a:pt x="63" y="285"/>
                  </a:lnTo>
                  <a:lnTo>
                    <a:pt x="62" y="286"/>
                  </a:lnTo>
                  <a:lnTo>
                    <a:pt x="59" y="288"/>
                  </a:lnTo>
                  <a:lnTo>
                    <a:pt x="58" y="288"/>
                  </a:lnTo>
                  <a:lnTo>
                    <a:pt x="58" y="287"/>
                  </a:lnTo>
                  <a:lnTo>
                    <a:pt x="57" y="287"/>
                  </a:lnTo>
                  <a:lnTo>
                    <a:pt x="57" y="286"/>
                  </a:lnTo>
                  <a:lnTo>
                    <a:pt x="57" y="285"/>
                  </a:lnTo>
                  <a:lnTo>
                    <a:pt x="57" y="282"/>
                  </a:lnTo>
                  <a:lnTo>
                    <a:pt x="57" y="281"/>
                  </a:lnTo>
                  <a:lnTo>
                    <a:pt x="57" y="279"/>
                  </a:lnTo>
                  <a:lnTo>
                    <a:pt x="55" y="279"/>
                  </a:lnTo>
                  <a:lnTo>
                    <a:pt x="54" y="279"/>
                  </a:lnTo>
                  <a:lnTo>
                    <a:pt x="54" y="278"/>
                  </a:lnTo>
                  <a:lnTo>
                    <a:pt x="54" y="276"/>
                  </a:lnTo>
                  <a:lnTo>
                    <a:pt x="52" y="276"/>
                  </a:lnTo>
                  <a:lnTo>
                    <a:pt x="52" y="274"/>
                  </a:lnTo>
                  <a:lnTo>
                    <a:pt x="52" y="272"/>
                  </a:lnTo>
                  <a:lnTo>
                    <a:pt x="52" y="270"/>
                  </a:lnTo>
                  <a:lnTo>
                    <a:pt x="52" y="268"/>
                  </a:lnTo>
                  <a:lnTo>
                    <a:pt x="52" y="266"/>
                  </a:lnTo>
                  <a:lnTo>
                    <a:pt x="52" y="264"/>
                  </a:lnTo>
                  <a:lnTo>
                    <a:pt x="51" y="264"/>
                  </a:lnTo>
                  <a:lnTo>
                    <a:pt x="51" y="262"/>
                  </a:lnTo>
                  <a:lnTo>
                    <a:pt x="51" y="260"/>
                  </a:lnTo>
                  <a:lnTo>
                    <a:pt x="49" y="260"/>
                  </a:lnTo>
                  <a:lnTo>
                    <a:pt x="48" y="260"/>
                  </a:lnTo>
                  <a:lnTo>
                    <a:pt x="48" y="258"/>
                  </a:lnTo>
                  <a:lnTo>
                    <a:pt x="46" y="258"/>
                  </a:lnTo>
                  <a:lnTo>
                    <a:pt x="46" y="256"/>
                  </a:lnTo>
                  <a:lnTo>
                    <a:pt x="44" y="256"/>
                  </a:lnTo>
                  <a:lnTo>
                    <a:pt x="43" y="256"/>
                  </a:lnTo>
                  <a:lnTo>
                    <a:pt x="40" y="256"/>
                  </a:lnTo>
                  <a:lnTo>
                    <a:pt x="40" y="254"/>
                  </a:lnTo>
                  <a:lnTo>
                    <a:pt x="38" y="254"/>
                  </a:lnTo>
                  <a:lnTo>
                    <a:pt x="36" y="254"/>
                  </a:lnTo>
                  <a:lnTo>
                    <a:pt x="36" y="252"/>
                  </a:lnTo>
                  <a:lnTo>
                    <a:pt x="34" y="252"/>
                  </a:lnTo>
                  <a:lnTo>
                    <a:pt x="34" y="251"/>
                  </a:lnTo>
                  <a:lnTo>
                    <a:pt x="33" y="251"/>
                  </a:lnTo>
                  <a:lnTo>
                    <a:pt x="33" y="250"/>
                  </a:lnTo>
                  <a:lnTo>
                    <a:pt x="31" y="250"/>
                  </a:lnTo>
                  <a:lnTo>
                    <a:pt x="31" y="248"/>
                  </a:lnTo>
                  <a:lnTo>
                    <a:pt x="29" y="248"/>
                  </a:lnTo>
                  <a:lnTo>
                    <a:pt x="29" y="246"/>
                  </a:lnTo>
                  <a:lnTo>
                    <a:pt x="28" y="246"/>
                  </a:lnTo>
                  <a:lnTo>
                    <a:pt x="28" y="243"/>
                  </a:lnTo>
                  <a:lnTo>
                    <a:pt x="28" y="242"/>
                  </a:lnTo>
                  <a:lnTo>
                    <a:pt x="28" y="240"/>
                  </a:lnTo>
                  <a:lnTo>
                    <a:pt x="30" y="238"/>
                  </a:lnTo>
                  <a:lnTo>
                    <a:pt x="28" y="238"/>
                  </a:lnTo>
                  <a:lnTo>
                    <a:pt x="27" y="238"/>
                  </a:lnTo>
                  <a:lnTo>
                    <a:pt x="27" y="236"/>
                  </a:lnTo>
                  <a:lnTo>
                    <a:pt x="25" y="236"/>
                  </a:lnTo>
                  <a:lnTo>
                    <a:pt x="25" y="234"/>
                  </a:lnTo>
                  <a:lnTo>
                    <a:pt x="25" y="232"/>
                  </a:lnTo>
                  <a:lnTo>
                    <a:pt x="23" y="232"/>
                  </a:lnTo>
                  <a:lnTo>
                    <a:pt x="21" y="232"/>
                  </a:lnTo>
                  <a:lnTo>
                    <a:pt x="21" y="230"/>
                  </a:lnTo>
                  <a:lnTo>
                    <a:pt x="19" y="230"/>
                  </a:lnTo>
                  <a:lnTo>
                    <a:pt x="19" y="229"/>
                  </a:lnTo>
                  <a:lnTo>
                    <a:pt x="19" y="227"/>
                  </a:lnTo>
                  <a:lnTo>
                    <a:pt x="19" y="225"/>
                  </a:lnTo>
                  <a:lnTo>
                    <a:pt x="19" y="223"/>
                  </a:lnTo>
                  <a:lnTo>
                    <a:pt x="17" y="223"/>
                  </a:lnTo>
                  <a:lnTo>
                    <a:pt x="17" y="221"/>
                  </a:lnTo>
                  <a:lnTo>
                    <a:pt x="15" y="221"/>
                  </a:lnTo>
                  <a:lnTo>
                    <a:pt x="15" y="219"/>
                  </a:lnTo>
                  <a:lnTo>
                    <a:pt x="15" y="217"/>
                  </a:lnTo>
                  <a:lnTo>
                    <a:pt x="13" y="217"/>
                  </a:lnTo>
                  <a:lnTo>
                    <a:pt x="13" y="215"/>
                  </a:lnTo>
                  <a:lnTo>
                    <a:pt x="13" y="213"/>
                  </a:lnTo>
                  <a:lnTo>
                    <a:pt x="13" y="211"/>
                  </a:lnTo>
                  <a:lnTo>
                    <a:pt x="11" y="211"/>
                  </a:lnTo>
                  <a:lnTo>
                    <a:pt x="10" y="211"/>
                  </a:lnTo>
                  <a:lnTo>
                    <a:pt x="10" y="209"/>
                  </a:lnTo>
                  <a:lnTo>
                    <a:pt x="8" y="209"/>
                  </a:lnTo>
                  <a:lnTo>
                    <a:pt x="8" y="207"/>
                  </a:lnTo>
                  <a:lnTo>
                    <a:pt x="8" y="205"/>
                  </a:lnTo>
                  <a:lnTo>
                    <a:pt x="6" y="205"/>
                  </a:lnTo>
                  <a:lnTo>
                    <a:pt x="6" y="203"/>
                  </a:lnTo>
                  <a:lnTo>
                    <a:pt x="6" y="201"/>
                  </a:lnTo>
                  <a:lnTo>
                    <a:pt x="5" y="201"/>
                  </a:lnTo>
                  <a:lnTo>
                    <a:pt x="5" y="199"/>
                  </a:lnTo>
                  <a:lnTo>
                    <a:pt x="5" y="197"/>
                  </a:lnTo>
                  <a:lnTo>
                    <a:pt x="5" y="195"/>
                  </a:lnTo>
                  <a:lnTo>
                    <a:pt x="5" y="193"/>
                  </a:lnTo>
                  <a:lnTo>
                    <a:pt x="8" y="191"/>
                  </a:lnTo>
                  <a:lnTo>
                    <a:pt x="7" y="191"/>
                  </a:lnTo>
                  <a:lnTo>
                    <a:pt x="7" y="190"/>
                  </a:lnTo>
                  <a:lnTo>
                    <a:pt x="7" y="188"/>
                  </a:lnTo>
                  <a:lnTo>
                    <a:pt x="7" y="185"/>
                  </a:lnTo>
                  <a:lnTo>
                    <a:pt x="9" y="183"/>
                  </a:lnTo>
                  <a:lnTo>
                    <a:pt x="9" y="182"/>
                  </a:lnTo>
                  <a:lnTo>
                    <a:pt x="9" y="180"/>
                  </a:lnTo>
                  <a:lnTo>
                    <a:pt x="9" y="178"/>
                  </a:lnTo>
                  <a:lnTo>
                    <a:pt x="9" y="176"/>
                  </a:lnTo>
                  <a:lnTo>
                    <a:pt x="7" y="176"/>
                  </a:lnTo>
                  <a:lnTo>
                    <a:pt x="6" y="176"/>
                  </a:lnTo>
                  <a:lnTo>
                    <a:pt x="6" y="174"/>
                  </a:lnTo>
                  <a:lnTo>
                    <a:pt x="5" y="174"/>
                  </a:lnTo>
                  <a:lnTo>
                    <a:pt x="5" y="173"/>
                  </a:lnTo>
                  <a:lnTo>
                    <a:pt x="5" y="171"/>
                  </a:lnTo>
                  <a:lnTo>
                    <a:pt x="4" y="171"/>
                  </a:lnTo>
                  <a:lnTo>
                    <a:pt x="2" y="171"/>
                  </a:lnTo>
                  <a:lnTo>
                    <a:pt x="2" y="169"/>
                  </a:lnTo>
                  <a:lnTo>
                    <a:pt x="1" y="169"/>
                  </a:lnTo>
                  <a:lnTo>
                    <a:pt x="1" y="166"/>
                  </a:lnTo>
                  <a:lnTo>
                    <a:pt x="1" y="164"/>
                  </a:lnTo>
                  <a:lnTo>
                    <a:pt x="0" y="164"/>
                  </a:lnTo>
                  <a:lnTo>
                    <a:pt x="0" y="162"/>
                  </a:lnTo>
                  <a:lnTo>
                    <a:pt x="0" y="160"/>
                  </a:lnTo>
                  <a:lnTo>
                    <a:pt x="0" y="158"/>
                  </a:lnTo>
                  <a:lnTo>
                    <a:pt x="0" y="157"/>
                  </a:lnTo>
                  <a:lnTo>
                    <a:pt x="1" y="156"/>
                  </a:lnTo>
                  <a:lnTo>
                    <a:pt x="4" y="154"/>
                  </a:lnTo>
                  <a:lnTo>
                    <a:pt x="4" y="153"/>
                  </a:lnTo>
                  <a:lnTo>
                    <a:pt x="5" y="151"/>
                  </a:lnTo>
                  <a:lnTo>
                    <a:pt x="5" y="149"/>
                  </a:lnTo>
                  <a:lnTo>
                    <a:pt x="6" y="147"/>
                  </a:lnTo>
                  <a:lnTo>
                    <a:pt x="6" y="145"/>
                  </a:lnTo>
                  <a:lnTo>
                    <a:pt x="6" y="143"/>
                  </a:lnTo>
                  <a:lnTo>
                    <a:pt x="6" y="141"/>
                  </a:lnTo>
                  <a:lnTo>
                    <a:pt x="6" y="140"/>
                  </a:lnTo>
                  <a:lnTo>
                    <a:pt x="6" y="138"/>
                  </a:lnTo>
                  <a:lnTo>
                    <a:pt x="5" y="138"/>
                  </a:lnTo>
                  <a:lnTo>
                    <a:pt x="5" y="137"/>
                  </a:lnTo>
                  <a:lnTo>
                    <a:pt x="5" y="135"/>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7"/>
                  </a:lnTo>
                  <a:lnTo>
                    <a:pt x="6" y="95"/>
                  </a:lnTo>
                  <a:lnTo>
                    <a:pt x="8" y="95"/>
                  </a:lnTo>
                  <a:lnTo>
                    <a:pt x="9" y="94"/>
                  </a:lnTo>
                  <a:lnTo>
                    <a:pt x="9" y="92"/>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5"/>
                  </a:lnTo>
                  <a:lnTo>
                    <a:pt x="24" y="53"/>
                  </a:lnTo>
                  <a:lnTo>
                    <a:pt x="24" y="51"/>
                  </a:lnTo>
                  <a:lnTo>
                    <a:pt x="24" y="49"/>
                  </a:lnTo>
                  <a:lnTo>
                    <a:pt x="25" y="47"/>
                  </a:lnTo>
                  <a:lnTo>
                    <a:pt x="24" y="47"/>
                  </a:lnTo>
                  <a:lnTo>
                    <a:pt x="24" y="45"/>
                  </a:lnTo>
                  <a:lnTo>
                    <a:pt x="24" y="43"/>
                  </a:lnTo>
                  <a:lnTo>
                    <a:pt x="24" y="41"/>
                  </a:lnTo>
                  <a:lnTo>
                    <a:pt x="25" y="40"/>
                  </a:lnTo>
                  <a:lnTo>
                    <a:pt x="23" y="40"/>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19" name="guangdong"/>
            <p:cNvSpPr>
              <a:spLocks noChangeAspect="1"/>
            </p:cNvSpPr>
            <p:nvPr/>
          </p:nvSpPr>
          <p:spPr bwMode="auto">
            <a:xfrm>
              <a:off x="9456570" y="5185359"/>
              <a:ext cx="609600" cy="495300"/>
            </a:xfrm>
            <a:custGeom>
              <a:avLst/>
              <a:gdLst>
                <a:gd name="T0" fmla="*/ 2147483647 w 548"/>
                <a:gd name="T1" fmla="*/ 2147483647 h 455"/>
                <a:gd name="T2" fmla="*/ 2147483647 w 548"/>
                <a:gd name="T3" fmla="*/ 2147483647 h 455"/>
                <a:gd name="T4" fmla="*/ 2147483647 w 548"/>
                <a:gd name="T5" fmla="*/ 2147483647 h 455"/>
                <a:gd name="T6" fmla="*/ 2147483647 w 548"/>
                <a:gd name="T7" fmla="*/ 2147483647 h 455"/>
                <a:gd name="T8" fmla="*/ 2147483647 w 548"/>
                <a:gd name="T9" fmla="*/ 2147483647 h 455"/>
                <a:gd name="T10" fmla="*/ 2147483647 w 548"/>
                <a:gd name="T11" fmla="*/ 0 h 455"/>
                <a:gd name="T12" fmla="*/ 2147483647 w 548"/>
                <a:gd name="T13" fmla="*/ 2147483647 h 455"/>
                <a:gd name="T14" fmla="*/ 2147483647 w 548"/>
                <a:gd name="T15" fmla="*/ 2147483647 h 455"/>
                <a:gd name="T16" fmla="*/ 2147483647 w 548"/>
                <a:gd name="T17" fmla="*/ 2147483647 h 455"/>
                <a:gd name="T18" fmla="*/ 2147483647 w 548"/>
                <a:gd name="T19" fmla="*/ 2147483647 h 455"/>
                <a:gd name="T20" fmla="*/ 2147483647 w 548"/>
                <a:gd name="T21" fmla="*/ 2147483647 h 455"/>
                <a:gd name="T22" fmla="*/ 2147483647 w 548"/>
                <a:gd name="T23" fmla="*/ 2147483647 h 455"/>
                <a:gd name="T24" fmla="*/ 2147483647 w 548"/>
                <a:gd name="T25" fmla="*/ 2147483647 h 455"/>
                <a:gd name="T26" fmla="*/ 2147483647 w 548"/>
                <a:gd name="T27" fmla="*/ 2147483647 h 455"/>
                <a:gd name="T28" fmla="*/ 2147483647 w 548"/>
                <a:gd name="T29" fmla="*/ 2147483647 h 455"/>
                <a:gd name="T30" fmla="*/ 2147483647 w 548"/>
                <a:gd name="T31" fmla="*/ 2147483647 h 455"/>
                <a:gd name="T32" fmla="*/ 2147483647 w 548"/>
                <a:gd name="T33" fmla="*/ 2147483647 h 455"/>
                <a:gd name="T34" fmla="*/ 2147483647 w 548"/>
                <a:gd name="T35" fmla="*/ 2147483647 h 455"/>
                <a:gd name="T36" fmla="*/ 2147483647 w 548"/>
                <a:gd name="T37" fmla="*/ 2147483647 h 455"/>
                <a:gd name="T38" fmla="*/ 2147483647 w 548"/>
                <a:gd name="T39" fmla="*/ 2147483647 h 455"/>
                <a:gd name="T40" fmla="*/ 2147483647 w 548"/>
                <a:gd name="T41" fmla="*/ 2147483647 h 455"/>
                <a:gd name="T42" fmla="*/ 2147483647 w 548"/>
                <a:gd name="T43" fmla="*/ 2147483647 h 455"/>
                <a:gd name="T44" fmla="*/ 2147483647 w 548"/>
                <a:gd name="T45" fmla="*/ 2147483647 h 455"/>
                <a:gd name="T46" fmla="*/ 2147483647 w 548"/>
                <a:gd name="T47" fmla="*/ 2147483647 h 455"/>
                <a:gd name="T48" fmla="*/ 2147483647 w 548"/>
                <a:gd name="T49" fmla="*/ 2147483647 h 455"/>
                <a:gd name="T50" fmla="*/ 2147483647 w 548"/>
                <a:gd name="T51" fmla="*/ 2147483647 h 455"/>
                <a:gd name="T52" fmla="*/ 2147483647 w 548"/>
                <a:gd name="T53" fmla="*/ 2147483647 h 455"/>
                <a:gd name="T54" fmla="*/ 2147483647 w 548"/>
                <a:gd name="T55" fmla="*/ 2147483647 h 455"/>
                <a:gd name="T56" fmla="*/ 2147483647 w 548"/>
                <a:gd name="T57" fmla="*/ 2147483647 h 455"/>
                <a:gd name="T58" fmla="*/ 2147483647 w 548"/>
                <a:gd name="T59" fmla="*/ 2147483647 h 455"/>
                <a:gd name="T60" fmla="*/ 2147483647 w 548"/>
                <a:gd name="T61" fmla="*/ 2147483647 h 455"/>
                <a:gd name="T62" fmla="*/ 2147483647 w 548"/>
                <a:gd name="T63" fmla="*/ 2147483647 h 455"/>
                <a:gd name="T64" fmla="*/ 2147483647 w 548"/>
                <a:gd name="T65" fmla="*/ 2147483647 h 455"/>
                <a:gd name="T66" fmla="*/ 2147483647 w 548"/>
                <a:gd name="T67" fmla="*/ 2147483647 h 455"/>
                <a:gd name="T68" fmla="*/ 2147483647 w 548"/>
                <a:gd name="T69" fmla="*/ 2147483647 h 455"/>
                <a:gd name="T70" fmla="*/ 2147483647 w 548"/>
                <a:gd name="T71" fmla="*/ 2147483647 h 4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0" name="guangxi"/>
            <p:cNvSpPr>
              <a:spLocks noChangeAspect="1"/>
            </p:cNvSpPr>
            <p:nvPr/>
          </p:nvSpPr>
          <p:spPr bwMode="auto">
            <a:xfrm>
              <a:off x="8999370" y="5137734"/>
              <a:ext cx="628650" cy="438150"/>
            </a:xfrm>
            <a:custGeom>
              <a:avLst/>
              <a:gdLst>
                <a:gd name="T0" fmla="*/ 2147483647 w 568"/>
                <a:gd name="T1" fmla="*/ 2147483647 h 410"/>
                <a:gd name="T2" fmla="*/ 2147483647 w 568"/>
                <a:gd name="T3" fmla="*/ 2147483647 h 410"/>
                <a:gd name="T4" fmla="*/ 2147483647 w 568"/>
                <a:gd name="T5" fmla="*/ 2147483647 h 410"/>
                <a:gd name="T6" fmla="*/ 2147483647 w 568"/>
                <a:gd name="T7" fmla="*/ 2147483647 h 410"/>
                <a:gd name="T8" fmla="*/ 2147483647 w 568"/>
                <a:gd name="T9" fmla="*/ 2147483647 h 410"/>
                <a:gd name="T10" fmla="*/ 2147483647 w 568"/>
                <a:gd name="T11" fmla="*/ 2147483647 h 410"/>
                <a:gd name="T12" fmla="*/ 2147483647 w 568"/>
                <a:gd name="T13" fmla="*/ 2147483647 h 410"/>
                <a:gd name="T14" fmla="*/ 2147483647 w 568"/>
                <a:gd name="T15" fmla="*/ 2147483647 h 410"/>
                <a:gd name="T16" fmla="*/ 2147483647 w 568"/>
                <a:gd name="T17" fmla="*/ 2147483647 h 410"/>
                <a:gd name="T18" fmla="*/ 2147483647 w 568"/>
                <a:gd name="T19" fmla="*/ 2147483647 h 410"/>
                <a:gd name="T20" fmla="*/ 2147483647 w 568"/>
                <a:gd name="T21" fmla="*/ 2147483647 h 410"/>
                <a:gd name="T22" fmla="*/ 2147483647 w 568"/>
                <a:gd name="T23" fmla="*/ 2147483647 h 410"/>
                <a:gd name="T24" fmla="*/ 2147483647 w 568"/>
                <a:gd name="T25" fmla="*/ 2147483647 h 410"/>
                <a:gd name="T26" fmla="*/ 2147483647 w 568"/>
                <a:gd name="T27" fmla="*/ 2147483647 h 410"/>
                <a:gd name="T28" fmla="*/ 2147483647 w 568"/>
                <a:gd name="T29" fmla="*/ 2147483647 h 410"/>
                <a:gd name="T30" fmla="*/ 2147483647 w 568"/>
                <a:gd name="T31" fmla="*/ 2147483647 h 410"/>
                <a:gd name="T32" fmla="*/ 2147483647 w 568"/>
                <a:gd name="T33" fmla="*/ 2147483647 h 410"/>
                <a:gd name="T34" fmla="*/ 2147483647 w 568"/>
                <a:gd name="T35" fmla="*/ 2147483647 h 410"/>
                <a:gd name="T36" fmla="*/ 2147483647 w 568"/>
                <a:gd name="T37" fmla="*/ 2147483647 h 410"/>
                <a:gd name="T38" fmla="*/ 2147483647 w 568"/>
                <a:gd name="T39" fmla="*/ 2147483647 h 410"/>
                <a:gd name="T40" fmla="*/ 2147483647 w 568"/>
                <a:gd name="T41" fmla="*/ 2147483647 h 410"/>
                <a:gd name="T42" fmla="*/ 2147483647 w 568"/>
                <a:gd name="T43" fmla="*/ 2147483647 h 410"/>
                <a:gd name="T44" fmla="*/ 2147483647 w 568"/>
                <a:gd name="T45" fmla="*/ 2147483647 h 410"/>
                <a:gd name="T46" fmla="*/ 2147483647 w 568"/>
                <a:gd name="T47" fmla="*/ 2147483647 h 410"/>
                <a:gd name="T48" fmla="*/ 2147483647 w 568"/>
                <a:gd name="T49" fmla="*/ 2147483647 h 410"/>
                <a:gd name="T50" fmla="*/ 2147483647 w 568"/>
                <a:gd name="T51" fmla="*/ 2147483647 h 410"/>
                <a:gd name="T52" fmla="*/ 2147483647 w 568"/>
                <a:gd name="T53" fmla="*/ 2147483647 h 410"/>
                <a:gd name="T54" fmla="*/ 2147483647 w 568"/>
                <a:gd name="T55" fmla="*/ 2147483647 h 410"/>
                <a:gd name="T56" fmla="*/ 2147483647 w 568"/>
                <a:gd name="T57" fmla="*/ 2147483647 h 410"/>
                <a:gd name="T58" fmla="*/ 2147483647 w 568"/>
                <a:gd name="T59" fmla="*/ 2147483647 h 410"/>
                <a:gd name="T60" fmla="*/ 2147483647 w 568"/>
                <a:gd name="T61" fmla="*/ 2147483647 h 410"/>
                <a:gd name="T62" fmla="*/ 2147483647 w 568"/>
                <a:gd name="T63" fmla="*/ 2147483647 h 410"/>
                <a:gd name="T64" fmla="*/ 2147483647 w 568"/>
                <a:gd name="T65" fmla="*/ 2147483647 h 410"/>
                <a:gd name="T66" fmla="*/ 2147483647 w 568"/>
                <a:gd name="T67" fmla="*/ 2147483647 h 410"/>
                <a:gd name="T68" fmla="*/ 2147483647 w 568"/>
                <a:gd name="T69" fmla="*/ 2147483647 h 410"/>
                <a:gd name="T70" fmla="*/ 2147483647 w 568"/>
                <a:gd name="T71" fmla="*/ 2147483647 h 410"/>
                <a:gd name="T72" fmla="*/ 2147483647 w 568"/>
                <a:gd name="T73" fmla="*/ 2147483647 h 4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21" name="fujian"/>
            <p:cNvSpPr>
              <a:spLocks noChangeAspect="1"/>
            </p:cNvSpPr>
            <p:nvPr/>
          </p:nvSpPr>
          <p:spPr bwMode="auto">
            <a:xfrm>
              <a:off x="9942345" y="4890084"/>
              <a:ext cx="342900" cy="419100"/>
            </a:xfrm>
            <a:custGeom>
              <a:avLst/>
              <a:gdLst>
                <a:gd name="T0" fmla="*/ 0 w 309"/>
                <a:gd name="T1" fmla="*/ 2147483647 h 389"/>
                <a:gd name="T2" fmla="*/ 2147483647 w 309"/>
                <a:gd name="T3" fmla="*/ 2147483647 h 389"/>
                <a:gd name="T4" fmla="*/ 2147483647 w 309"/>
                <a:gd name="T5" fmla="*/ 2147483647 h 389"/>
                <a:gd name="T6" fmla="*/ 2147483647 w 309"/>
                <a:gd name="T7" fmla="*/ 2147483647 h 389"/>
                <a:gd name="T8" fmla="*/ 2147483647 w 309"/>
                <a:gd name="T9" fmla="*/ 2147483647 h 389"/>
                <a:gd name="T10" fmla="*/ 2147483647 w 309"/>
                <a:gd name="T11" fmla="*/ 2147483647 h 389"/>
                <a:gd name="T12" fmla="*/ 2147483647 w 309"/>
                <a:gd name="T13" fmla="*/ 2147483647 h 389"/>
                <a:gd name="T14" fmla="*/ 2147483647 w 309"/>
                <a:gd name="T15" fmla="*/ 2147483647 h 389"/>
                <a:gd name="T16" fmla="*/ 2147483647 w 309"/>
                <a:gd name="T17" fmla="*/ 2147483647 h 389"/>
                <a:gd name="T18" fmla="*/ 2147483647 w 309"/>
                <a:gd name="T19" fmla="*/ 2147483647 h 389"/>
                <a:gd name="T20" fmla="*/ 2147483647 w 309"/>
                <a:gd name="T21" fmla="*/ 2147483647 h 389"/>
                <a:gd name="T22" fmla="*/ 2147483647 w 309"/>
                <a:gd name="T23" fmla="*/ 2147483647 h 389"/>
                <a:gd name="T24" fmla="*/ 2147483647 w 309"/>
                <a:gd name="T25" fmla="*/ 0 h 389"/>
                <a:gd name="T26" fmla="*/ 2147483647 w 309"/>
                <a:gd name="T27" fmla="*/ 2147483647 h 389"/>
                <a:gd name="T28" fmla="*/ 2147483647 w 309"/>
                <a:gd name="T29" fmla="*/ 2147483647 h 389"/>
                <a:gd name="T30" fmla="*/ 2147483647 w 309"/>
                <a:gd name="T31" fmla="*/ 2147483647 h 389"/>
                <a:gd name="T32" fmla="*/ 2147483647 w 309"/>
                <a:gd name="T33" fmla="*/ 2147483647 h 389"/>
                <a:gd name="T34" fmla="*/ 2147483647 w 309"/>
                <a:gd name="T35" fmla="*/ 2147483647 h 389"/>
                <a:gd name="T36" fmla="*/ 2147483647 w 309"/>
                <a:gd name="T37" fmla="*/ 2147483647 h 389"/>
                <a:gd name="T38" fmla="*/ 2147483647 w 309"/>
                <a:gd name="T39" fmla="*/ 2147483647 h 389"/>
                <a:gd name="T40" fmla="*/ 2147483647 w 309"/>
                <a:gd name="T41" fmla="*/ 2147483647 h 389"/>
                <a:gd name="T42" fmla="*/ 2147483647 w 309"/>
                <a:gd name="T43" fmla="*/ 2147483647 h 389"/>
                <a:gd name="T44" fmla="*/ 2147483647 w 309"/>
                <a:gd name="T45" fmla="*/ 2147483647 h 389"/>
                <a:gd name="T46" fmla="*/ 2147483647 w 309"/>
                <a:gd name="T47" fmla="*/ 2147483647 h 389"/>
                <a:gd name="T48" fmla="*/ 2147483647 w 309"/>
                <a:gd name="T49" fmla="*/ 2147483647 h 389"/>
                <a:gd name="T50" fmla="*/ 2147483647 w 309"/>
                <a:gd name="T51" fmla="*/ 2147483647 h 389"/>
                <a:gd name="T52" fmla="*/ 2147483647 w 309"/>
                <a:gd name="T53" fmla="*/ 2147483647 h 389"/>
                <a:gd name="T54" fmla="*/ 2147483647 w 309"/>
                <a:gd name="T55" fmla="*/ 2147483647 h 389"/>
                <a:gd name="T56" fmla="*/ 2147483647 w 309"/>
                <a:gd name="T57" fmla="*/ 2147483647 h 389"/>
                <a:gd name="T58" fmla="*/ 2147483647 w 309"/>
                <a:gd name="T59" fmla="*/ 2147483647 h 389"/>
                <a:gd name="T60" fmla="*/ 2147483647 w 309"/>
                <a:gd name="T61" fmla="*/ 2147483647 h 389"/>
                <a:gd name="T62" fmla="*/ 2147483647 w 309"/>
                <a:gd name="T63" fmla="*/ 2147483647 h 389"/>
                <a:gd name="T64" fmla="*/ 2147483647 w 309"/>
                <a:gd name="T65" fmla="*/ 2147483647 h 389"/>
                <a:gd name="T66" fmla="*/ 2147483647 w 309"/>
                <a:gd name="T67" fmla="*/ 2147483647 h 389"/>
                <a:gd name="T68" fmla="*/ 2147483647 w 309"/>
                <a:gd name="T69" fmla="*/ 2147483647 h 389"/>
                <a:gd name="T70" fmla="*/ 2147483647 w 309"/>
                <a:gd name="T71" fmla="*/ 2147483647 h 389"/>
                <a:gd name="T72" fmla="*/ 2147483647 w 309"/>
                <a:gd name="T73" fmla="*/ 2147483647 h 389"/>
                <a:gd name="T74" fmla="*/ 2147483647 w 309"/>
                <a:gd name="T75" fmla="*/ 2147483647 h 389"/>
                <a:gd name="T76" fmla="*/ 2147483647 w 309"/>
                <a:gd name="T77" fmla="*/ 2147483647 h 389"/>
                <a:gd name="T78" fmla="*/ 2147483647 w 309"/>
                <a:gd name="T79" fmla="*/ 2147483647 h 389"/>
                <a:gd name="T80" fmla="*/ 2147483647 w 309"/>
                <a:gd name="T81" fmla="*/ 2147483647 h 389"/>
                <a:gd name="T82" fmla="*/ 2147483647 w 309"/>
                <a:gd name="T83" fmla="*/ 2147483647 h 389"/>
                <a:gd name="T84" fmla="*/ 2147483647 w 309"/>
                <a:gd name="T85" fmla="*/ 2147483647 h 389"/>
                <a:gd name="T86" fmla="*/ 2147483647 w 309"/>
                <a:gd name="T87" fmla="*/ 2147483647 h 389"/>
                <a:gd name="T88" fmla="*/ 2147483647 w 309"/>
                <a:gd name="T89" fmla="*/ 2147483647 h 389"/>
                <a:gd name="T90" fmla="*/ 2147483647 w 309"/>
                <a:gd name="T91" fmla="*/ 2147483647 h 389"/>
                <a:gd name="T92" fmla="*/ 2147483647 w 309"/>
                <a:gd name="T93" fmla="*/ 2147483647 h 389"/>
                <a:gd name="T94" fmla="*/ 2147483647 w 309"/>
                <a:gd name="T95" fmla="*/ 2147483647 h 389"/>
                <a:gd name="T96" fmla="*/ 0 w 309"/>
                <a:gd name="T97" fmla="*/ 2147483647 h 389"/>
                <a:gd name="T98" fmla="*/ 0 w 309"/>
                <a:gd name="T99" fmla="*/ 2147483647 h 3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2" name="jiangxi"/>
            <p:cNvSpPr>
              <a:spLocks noChangeAspect="1"/>
            </p:cNvSpPr>
            <p:nvPr/>
          </p:nvSpPr>
          <p:spPr bwMode="auto">
            <a:xfrm>
              <a:off x="9732795" y="4756734"/>
              <a:ext cx="381000" cy="514350"/>
            </a:xfrm>
            <a:custGeom>
              <a:avLst/>
              <a:gdLst>
                <a:gd name="T0" fmla="*/ 2147483647 w 341"/>
                <a:gd name="T1" fmla="*/ 2147483647 h 473"/>
                <a:gd name="T2" fmla="*/ 2147483647 w 341"/>
                <a:gd name="T3" fmla="*/ 2147483647 h 473"/>
                <a:gd name="T4" fmla="*/ 2147483647 w 341"/>
                <a:gd name="T5" fmla="*/ 2147483647 h 473"/>
                <a:gd name="T6" fmla="*/ 2147483647 w 341"/>
                <a:gd name="T7" fmla="*/ 2147483647 h 473"/>
                <a:gd name="T8" fmla="*/ 2147483647 w 341"/>
                <a:gd name="T9" fmla="*/ 2147483647 h 473"/>
                <a:gd name="T10" fmla="*/ 0 w 341"/>
                <a:gd name="T11" fmla="*/ 2147483647 h 473"/>
                <a:gd name="T12" fmla="*/ 2147483647 w 341"/>
                <a:gd name="T13" fmla="*/ 2147483647 h 473"/>
                <a:gd name="T14" fmla="*/ 2147483647 w 341"/>
                <a:gd name="T15" fmla="*/ 2147483647 h 473"/>
                <a:gd name="T16" fmla="*/ 2147483647 w 341"/>
                <a:gd name="T17" fmla="*/ 2147483647 h 473"/>
                <a:gd name="T18" fmla="*/ 2147483647 w 341"/>
                <a:gd name="T19" fmla="*/ 2147483647 h 473"/>
                <a:gd name="T20" fmla="*/ 2147483647 w 341"/>
                <a:gd name="T21" fmla="*/ 2147483647 h 473"/>
                <a:gd name="T22" fmla="*/ 2147483647 w 341"/>
                <a:gd name="T23" fmla="*/ 2147483647 h 473"/>
                <a:gd name="T24" fmla="*/ 2147483647 w 341"/>
                <a:gd name="T25" fmla="*/ 2147483647 h 473"/>
                <a:gd name="T26" fmla="*/ 2147483647 w 341"/>
                <a:gd name="T27" fmla="*/ 2147483647 h 473"/>
                <a:gd name="T28" fmla="*/ 2147483647 w 341"/>
                <a:gd name="T29" fmla="*/ 2147483647 h 473"/>
                <a:gd name="T30" fmla="*/ 2147483647 w 341"/>
                <a:gd name="T31" fmla="*/ 2147483647 h 473"/>
                <a:gd name="T32" fmla="*/ 2147483647 w 341"/>
                <a:gd name="T33" fmla="*/ 2147483647 h 473"/>
                <a:gd name="T34" fmla="*/ 2147483647 w 341"/>
                <a:gd name="T35" fmla="*/ 2147483647 h 473"/>
                <a:gd name="T36" fmla="*/ 2147483647 w 341"/>
                <a:gd name="T37" fmla="*/ 2147483647 h 473"/>
                <a:gd name="T38" fmla="*/ 2147483647 w 341"/>
                <a:gd name="T39" fmla="*/ 2147483647 h 473"/>
                <a:gd name="T40" fmla="*/ 2147483647 w 341"/>
                <a:gd name="T41" fmla="*/ 2147483647 h 473"/>
                <a:gd name="T42" fmla="*/ 2147483647 w 341"/>
                <a:gd name="T43" fmla="*/ 2147483647 h 473"/>
                <a:gd name="T44" fmla="*/ 2147483647 w 341"/>
                <a:gd name="T45" fmla="*/ 2147483647 h 473"/>
                <a:gd name="T46" fmla="*/ 2147483647 w 341"/>
                <a:gd name="T47" fmla="*/ 2147483647 h 473"/>
                <a:gd name="T48" fmla="*/ 2147483647 w 341"/>
                <a:gd name="T49" fmla="*/ 2147483647 h 473"/>
                <a:gd name="T50" fmla="*/ 2147483647 w 341"/>
                <a:gd name="T51" fmla="*/ 2147483647 h 473"/>
                <a:gd name="T52" fmla="*/ 2147483647 w 341"/>
                <a:gd name="T53" fmla="*/ 2147483647 h 473"/>
                <a:gd name="T54" fmla="*/ 2147483647 w 341"/>
                <a:gd name="T55" fmla="*/ 2147483647 h 473"/>
                <a:gd name="T56" fmla="*/ 2147483647 w 341"/>
                <a:gd name="T57" fmla="*/ 2147483647 h 473"/>
                <a:gd name="T58" fmla="*/ 2147483647 w 341"/>
                <a:gd name="T59" fmla="*/ 2147483647 h 473"/>
                <a:gd name="T60" fmla="*/ 2147483647 w 341"/>
                <a:gd name="T61" fmla="*/ 2147483647 h 473"/>
                <a:gd name="T62" fmla="*/ 2147483647 w 341"/>
                <a:gd name="T63" fmla="*/ 2147483647 h 473"/>
                <a:gd name="T64" fmla="*/ 2147483647 w 341"/>
                <a:gd name="T65" fmla="*/ 2147483647 h 473"/>
                <a:gd name="T66" fmla="*/ 2147483647 w 341"/>
                <a:gd name="T67" fmla="*/ 2147483647 h 473"/>
                <a:gd name="T68" fmla="*/ 2147483647 w 341"/>
                <a:gd name="T69" fmla="*/ 2147483647 h 473"/>
                <a:gd name="T70" fmla="*/ 2147483647 w 341"/>
                <a:gd name="T71" fmla="*/ 2147483647 h 473"/>
                <a:gd name="T72" fmla="*/ 2147483647 w 341"/>
                <a:gd name="T73" fmla="*/ 2147483647 h 473"/>
                <a:gd name="T74" fmla="*/ 2147483647 w 341"/>
                <a:gd name="T75" fmla="*/ 2147483647 h 473"/>
                <a:gd name="T76" fmla="*/ 2147483647 w 341"/>
                <a:gd name="T77" fmla="*/ 2147483647 h 473"/>
                <a:gd name="T78" fmla="*/ 2147483647 w 341"/>
                <a:gd name="T79" fmla="*/ 2147483647 h 473"/>
                <a:gd name="T80" fmla="*/ 2147483647 w 341"/>
                <a:gd name="T81" fmla="*/ 2147483647 h 473"/>
                <a:gd name="T82" fmla="*/ 2147483647 w 341"/>
                <a:gd name="T83" fmla="*/ 2147483647 h 473"/>
                <a:gd name="T84" fmla="*/ 2147483647 w 341"/>
                <a:gd name="T85" fmla="*/ 2147483647 h 473"/>
                <a:gd name="T86" fmla="*/ 2147483647 w 341"/>
                <a:gd name="T87" fmla="*/ 2147483647 h 473"/>
                <a:gd name="T88" fmla="*/ 2147483647 w 341"/>
                <a:gd name="T89" fmla="*/ 2147483647 h 473"/>
                <a:gd name="T90" fmla="*/ 2147483647 w 341"/>
                <a:gd name="T91" fmla="*/ 2147483647 h 473"/>
                <a:gd name="T92" fmla="*/ 2147483647 w 341"/>
                <a:gd name="T93" fmla="*/ 2147483647 h 473"/>
                <a:gd name="T94" fmla="*/ 2147483647 w 341"/>
                <a:gd name="T95" fmla="*/ 2147483647 h 473"/>
                <a:gd name="T96" fmla="*/ 2147483647 w 341"/>
                <a:gd name="T97" fmla="*/ 2147483647 h 473"/>
                <a:gd name="T98" fmla="*/ 2147483647 w 341"/>
                <a:gd name="T99" fmla="*/ 0 h 473"/>
                <a:gd name="T100" fmla="*/ 2147483647 w 341"/>
                <a:gd name="T101" fmla="*/ 2147483647 h 473"/>
                <a:gd name="T102" fmla="*/ 2147483647 w 341"/>
                <a:gd name="T103" fmla="*/ 2147483647 h 473"/>
                <a:gd name="T104" fmla="*/ 2147483647 w 341"/>
                <a:gd name="T105" fmla="*/ 2147483647 h 473"/>
                <a:gd name="T106" fmla="*/ 2147483647 w 341"/>
                <a:gd name="T107" fmla="*/ 2147483647 h 473"/>
                <a:gd name="T108" fmla="*/ 2147483647 w 341"/>
                <a:gd name="T109" fmla="*/ 2147483647 h 473"/>
                <a:gd name="T110" fmla="*/ 2147483647 w 341"/>
                <a:gd name="T111" fmla="*/ 2147483647 h 473"/>
                <a:gd name="T112" fmla="*/ 2147483647 w 341"/>
                <a:gd name="T113" fmla="*/ 2147483647 h 4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3" name="hunan"/>
            <p:cNvSpPr>
              <a:spLocks noChangeAspect="1"/>
            </p:cNvSpPr>
            <p:nvPr/>
          </p:nvSpPr>
          <p:spPr bwMode="auto">
            <a:xfrm>
              <a:off x="9346896" y="4804359"/>
              <a:ext cx="438150" cy="476250"/>
            </a:xfrm>
            <a:custGeom>
              <a:avLst/>
              <a:gdLst>
                <a:gd name="T0" fmla="*/ 2147483647 w 392"/>
                <a:gd name="T1" fmla="*/ 2147483647 h 439"/>
                <a:gd name="T2" fmla="*/ 2147483647 w 392"/>
                <a:gd name="T3" fmla="*/ 2147483647 h 439"/>
                <a:gd name="T4" fmla="*/ 2147483647 w 392"/>
                <a:gd name="T5" fmla="*/ 2147483647 h 439"/>
                <a:gd name="T6" fmla="*/ 2147483647 w 392"/>
                <a:gd name="T7" fmla="*/ 2147483647 h 439"/>
                <a:gd name="T8" fmla="*/ 2147483647 w 392"/>
                <a:gd name="T9" fmla="*/ 2147483647 h 439"/>
                <a:gd name="T10" fmla="*/ 2147483647 w 392"/>
                <a:gd name="T11" fmla="*/ 2147483647 h 439"/>
                <a:gd name="T12" fmla="*/ 2147483647 w 392"/>
                <a:gd name="T13" fmla="*/ 0 h 439"/>
                <a:gd name="T14" fmla="*/ 2147483647 w 392"/>
                <a:gd name="T15" fmla="*/ 2147483647 h 439"/>
                <a:gd name="T16" fmla="*/ 2147483647 w 392"/>
                <a:gd name="T17" fmla="*/ 2147483647 h 439"/>
                <a:gd name="T18" fmla="*/ 2147483647 w 392"/>
                <a:gd name="T19" fmla="*/ 2147483647 h 439"/>
                <a:gd name="T20" fmla="*/ 2147483647 w 392"/>
                <a:gd name="T21" fmla="*/ 2147483647 h 439"/>
                <a:gd name="T22" fmla="*/ 2147483647 w 392"/>
                <a:gd name="T23" fmla="*/ 2147483647 h 439"/>
                <a:gd name="T24" fmla="*/ 2147483647 w 392"/>
                <a:gd name="T25" fmla="*/ 2147483647 h 439"/>
                <a:gd name="T26" fmla="*/ 2147483647 w 392"/>
                <a:gd name="T27" fmla="*/ 2147483647 h 439"/>
                <a:gd name="T28" fmla="*/ 2147483647 w 392"/>
                <a:gd name="T29" fmla="*/ 2147483647 h 439"/>
                <a:gd name="T30" fmla="*/ 2147483647 w 392"/>
                <a:gd name="T31" fmla="*/ 2147483647 h 439"/>
                <a:gd name="T32" fmla="*/ 2147483647 w 392"/>
                <a:gd name="T33" fmla="*/ 2147483647 h 439"/>
                <a:gd name="T34" fmla="*/ 2147483647 w 392"/>
                <a:gd name="T35" fmla="*/ 2147483647 h 439"/>
                <a:gd name="T36" fmla="*/ 2147483647 w 392"/>
                <a:gd name="T37" fmla="*/ 2147483647 h 439"/>
                <a:gd name="T38" fmla="*/ 2147483647 w 392"/>
                <a:gd name="T39" fmla="*/ 2147483647 h 439"/>
                <a:gd name="T40" fmla="*/ 2147483647 w 392"/>
                <a:gd name="T41" fmla="*/ 2147483647 h 439"/>
                <a:gd name="T42" fmla="*/ 2147483647 w 392"/>
                <a:gd name="T43" fmla="*/ 2147483647 h 439"/>
                <a:gd name="T44" fmla="*/ 2147483647 w 392"/>
                <a:gd name="T45" fmla="*/ 2147483647 h 439"/>
                <a:gd name="T46" fmla="*/ 2147483647 w 392"/>
                <a:gd name="T47" fmla="*/ 2147483647 h 439"/>
                <a:gd name="T48" fmla="*/ 2147483647 w 392"/>
                <a:gd name="T49" fmla="*/ 2147483647 h 439"/>
                <a:gd name="T50" fmla="*/ 2147483647 w 392"/>
                <a:gd name="T51" fmla="*/ 2147483647 h 439"/>
                <a:gd name="T52" fmla="*/ 2147483647 w 392"/>
                <a:gd name="T53" fmla="*/ 2147483647 h 439"/>
                <a:gd name="T54" fmla="*/ 2147483647 w 392"/>
                <a:gd name="T55" fmla="*/ 2147483647 h 439"/>
                <a:gd name="T56" fmla="*/ 2147483647 w 392"/>
                <a:gd name="T57" fmla="*/ 2147483647 h 439"/>
                <a:gd name="T58" fmla="*/ 2147483647 w 392"/>
                <a:gd name="T59" fmla="*/ 2147483647 h 439"/>
                <a:gd name="T60" fmla="*/ 2147483647 w 392"/>
                <a:gd name="T61" fmla="*/ 2147483647 h 439"/>
                <a:gd name="T62" fmla="*/ 2147483647 w 392"/>
                <a:gd name="T63" fmla="*/ 2147483647 h 439"/>
                <a:gd name="T64" fmla="*/ 2147483647 w 392"/>
                <a:gd name="T65" fmla="*/ 2147483647 h 439"/>
                <a:gd name="T66" fmla="*/ 2147483647 w 392"/>
                <a:gd name="T67" fmla="*/ 2147483647 h 439"/>
                <a:gd name="T68" fmla="*/ 2147483647 w 392"/>
                <a:gd name="T69" fmla="*/ 2147483647 h 439"/>
                <a:gd name="T70" fmla="*/ 2147483647 w 392"/>
                <a:gd name="T71" fmla="*/ 2147483647 h 4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24" name="guizhou"/>
            <p:cNvSpPr>
              <a:spLocks noChangeAspect="1"/>
            </p:cNvSpPr>
            <p:nvPr/>
          </p:nvSpPr>
          <p:spPr bwMode="auto">
            <a:xfrm>
              <a:off x="8923170" y="4899609"/>
              <a:ext cx="485775" cy="409575"/>
            </a:xfrm>
            <a:custGeom>
              <a:avLst/>
              <a:gdLst>
                <a:gd name="T0" fmla="*/ 2147483647 w 439"/>
                <a:gd name="T1" fmla="*/ 2147483647 h 383"/>
                <a:gd name="T2" fmla="*/ 2147483647 w 439"/>
                <a:gd name="T3" fmla="*/ 2147483647 h 383"/>
                <a:gd name="T4" fmla="*/ 2147483647 w 439"/>
                <a:gd name="T5" fmla="*/ 2147483647 h 383"/>
                <a:gd name="T6" fmla="*/ 2147483647 w 439"/>
                <a:gd name="T7" fmla="*/ 2147483647 h 383"/>
                <a:gd name="T8" fmla="*/ 2147483647 w 439"/>
                <a:gd name="T9" fmla="*/ 2147483647 h 383"/>
                <a:gd name="T10" fmla="*/ 2147483647 w 439"/>
                <a:gd name="T11" fmla="*/ 2147483647 h 383"/>
                <a:gd name="T12" fmla="*/ 0 w 439"/>
                <a:gd name="T13" fmla="*/ 2147483647 h 383"/>
                <a:gd name="T14" fmla="*/ 2147483647 w 439"/>
                <a:gd name="T15" fmla="*/ 2147483647 h 383"/>
                <a:gd name="T16" fmla="*/ 2147483647 w 439"/>
                <a:gd name="T17" fmla="*/ 2147483647 h 383"/>
                <a:gd name="T18" fmla="*/ 2147483647 w 439"/>
                <a:gd name="T19" fmla="*/ 2147483647 h 383"/>
                <a:gd name="T20" fmla="*/ 2147483647 w 439"/>
                <a:gd name="T21" fmla="*/ 2147483647 h 383"/>
                <a:gd name="T22" fmla="*/ 2147483647 w 439"/>
                <a:gd name="T23" fmla="*/ 2147483647 h 383"/>
                <a:gd name="T24" fmla="*/ 2147483647 w 439"/>
                <a:gd name="T25" fmla="*/ 2147483647 h 383"/>
                <a:gd name="T26" fmla="*/ 2147483647 w 439"/>
                <a:gd name="T27" fmla="*/ 2147483647 h 383"/>
                <a:gd name="T28" fmla="*/ 2147483647 w 439"/>
                <a:gd name="T29" fmla="*/ 2147483647 h 383"/>
                <a:gd name="T30" fmla="*/ 2147483647 w 439"/>
                <a:gd name="T31" fmla="*/ 2147483647 h 383"/>
                <a:gd name="T32" fmla="*/ 2147483647 w 439"/>
                <a:gd name="T33" fmla="*/ 2147483647 h 383"/>
                <a:gd name="T34" fmla="*/ 2147483647 w 439"/>
                <a:gd name="T35" fmla="*/ 2147483647 h 383"/>
                <a:gd name="T36" fmla="*/ 2147483647 w 439"/>
                <a:gd name="T37" fmla="*/ 2147483647 h 383"/>
                <a:gd name="T38" fmla="*/ 2147483647 w 439"/>
                <a:gd name="T39" fmla="*/ 2147483647 h 383"/>
                <a:gd name="T40" fmla="*/ 2147483647 w 439"/>
                <a:gd name="T41" fmla="*/ 2147483647 h 383"/>
                <a:gd name="T42" fmla="*/ 2147483647 w 439"/>
                <a:gd name="T43" fmla="*/ 2147483647 h 383"/>
                <a:gd name="T44" fmla="*/ 2147483647 w 439"/>
                <a:gd name="T45" fmla="*/ 2147483647 h 383"/>
                <a:gd name="T46" fmla="*/ 2147483647 w 439"/>
                <a:gd name="T47" fmla="*/ 2147483647 h 383"/>
                <a:gd name="T48" fmla="*/ 2147483647 w 439"/>
                <a:gd name="T49" fmla="*/ 2147483647 h 383"/>
                <a:gd name="T50" fmla="*/ 2147483647 w 439"/>
                <a:gd name="T51" fmla="*/ 2147483647 h 383"/>
                <a:gd name="T52" fmla="*/ 2147483647 w 439"/>
                <a:gd name="T53" fmla="*/ 2147483647 h 383"/>
                <a:gd name="T54" fmla="*/ 2147483647 w 439"/>
                <a:gd name="T55" fmla="*/ 2147483647 h 383"/>
                <a:gd name="T56" fmla="*/ 2147483647 w 439"/>
                <a:gd name="T57" fmla="*/ 2147483647 h 383"/>
                <a:gd name="T58" fmla="*/ 2147483647 w 439"/>
                <a:gd name="T59" fmla="*/ 2147483647 h 383"/>
                <a:gd name="T60" fmla="*/ 2147483647 w 439"/>
                <a:gd name="T61" fmla="*/ 2147483647 h 383"/>
                <a:gd name="T62" fmla="*/ 2147483647 w 439"/>
                <a:gd name="T63" fmla="*/ 2147483647 h 383"/>
                <a:gd name="T64" fmla="*/ 2147483647 w 439"/>
                <a:gd name="T65" fmla="*/ 2147483647 h 383"/>
                <a:gd name="T66" fmla="*/ 2147483647 w 439"/>
                <a:gd name="T67" fmla="*/ 2147483647 h 383"/>
                <a:gd name="T68" fmla="*/ 2147483647 w 439"/>
                <a:gd name="T69" fmla="*/ 2147483647 h 383"/>
                <a:gd name="T70" fmla="*/ 2147483647 w 439"/>
                <a:gd name="T71" fmla="*/ 2147483647 h 383"/>
                <a:gd name="T72" fmla="*/ 2147483647 w 439"/>
                <a:gd name="T73" fmla="*/ 2147483647 h 383"/>
                <a:gd name="T74" fmla="*/ 2147483647 w 439"/>
                <a:gd name="T75" fmla="*/ 2147483647 h 383"/>
                <a:gd name="T76" fmla="*/ 2147483647 w 439"/>
                <a:gd name="T77" fmla="*/ 2147483647 h 383"/>
                <a:gd name="T78" fmla="*/ 2147483647 w 439"/>
                <a:gd name="T79" fmla="*/ 2147483647 h 383"/>
                <a:gd name="T80" fmla="*/ 2147483647 w 439"/>
                <a:gd name="T81" fmla="*/ 2147483647 h 383"/>
                <a:gd name="T82" fmla="*/ 2147483647 w 439"/>
                <a:gd name="T83" fmla="*/ 2147483647 h 383"/>
                <a:gd name="T84" fmla="*/ 2147483647 w 439"/>
                <a:gd name="T85" fmla="*/ 2147483647 h 383"/>
                <a:gd name="T86" fmla="*/ 2147483647 w 439"/>
                <a:gd name="T87" fmla="*/ 2147483647 h 383"/>
                <a:gd name="T88" fmla="*/ 2147483647 w 439"/>
                <a:gd name="T89" fmla="*/ 2147483647 h 383"/>
                <a:gd name="T90" fmla="*/ 2147483647 w 439"/>
                <a:gd name="T91" fmla="*/ 2147483647 h 383"/>
                <a:gd name="T92" fmla="*/ 2147483647 w 439"/>
                <a:gd name="T93" fmla="*/ 2147483647 h 383"/>
                <a:gd name="T94" fmla="*/ 2147483647 w 439"/>
                <a:gd name="T95" fmla="*/ 0 h 383"/>
                <a:gd name="T96" fmla="*/ 2147483647 w 439"/>
                <a:gd name="T97" fmla="*/ 2147483647 h 383"/>
                <a:gd name="T98" fmla="*/ 2147483647 w 439"/>
                <a:gd name="T99" fmla="*/ 2147483647 h 383"/>
                <a:gd name="T100" fmla="*/ 2147483647 w 439"/>
                <a:gd name="T101" fmla="*/ 2147483647 h 383"/>
                <a:gd name="T102" fmla="*/ 2147483647 w 439"/>
                <a:gd name="T103" fmla="*/ 2147483647 h 383"/>
                <a:gd name="T104" fmla="*/ 2147483647 w 439"/>
                <a:gd name="T105" fmla="*/ 2147483647 h 383"/>
                <a:gd name="T106" fmla="*/ 2147483647 w 439"/>
                <a:gd name="T107" fmla="*/ 2147483647 h 383"/>
                <a:gd name="T108" fmla="*/ 2147483647 w 439"/>
                <a:gd name="T109" fmla="*/ 2147483647 h 383"/>
                <a:gd name="T110" fmla="*/ 2147483647 w 439"/>
                <a:gd name="T111" fmla="*/ 2147483647 h 383"/>
                <a:gd name="T112" fmla="*/ 2147483647 w 439"/>
                <a:gd name="T113" fmla="*/ 2147483647 h 383"/>
                <a:gd name="T114" fmla="*/ 2147483647 w 439"/>
                <a:gd name="T115" fmla="*/ 2147483647 h 383"/>
                <a:gd name="T116" fmla="*/ 2147483647 w 439"/>
                <a:gd name="T117" fmla="*/ 2147483647 h 383"/>
                <a:gd name="T118" fmla="*/ 2147483647 w 439"/>
                <a:gd name="T119" fmla="*/ 2147483647 h 383"/>
                <a:gd name="T120" fmla="*/ 2147483647 w 439"/>
                <a:gd name="T121" fmla="*/ 2147483647 h 3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5" name="zhejiang"/>
            <p:cNvSpPr>
              <a:spLocks noChangeAspect="1"/>
            </p:cNvSpPr>
            <p:nvPr/>
          </p:nvSpPr>
          <p:spPr bwMode="auto">
            <a:xfrm>
              <a:off x="10066170" y="4613859"/>
              <a:ext cx="304800" cy="342900"/>
            </a:xfrm>
            <a:custGeom>
              <a:avLst/>
              <a:gdLst>
                <a:gd name="T0" fmla="*/ 2147483647 w 274"/>
                <a:gd name="T1" fmla="*/ 2147483647 h 320"/>
                <a:gd name="T2" fmla="*/ 2147483647 w 274"/>
                <a:gd name="T3" fmla="*/ 2147483647 h 320"/>
                <a:gd name="T4" fmla="*/ 2147483647 w 274"/>
                <a:gd name="T5" fmla="*/ 2147483647 h 320"/>
                <a:gd name="T6" fmla="*/ 2147483647 w 274"/>
                <a:gd name="T7" fmla="*/ 2147483647 h 320"/>
                <a:gd name="T8" fmla="*/ 2147483647 w 274"/>
                <a:gd name="T9" fmla="*/ 2147483647 h 320"/>
                <a:gd name="T10" fmla="*/ 2147483647 w 274"/>
                <a:gd name="T11" fmla="*/ 2147483647 h 320"/>
                <a:gd name="T12" fmla="*/ 2147483647 w 274"/>
                <a:gd name="T13" fmla="*/ 2147483647 h 320"/>
                <a:gd name="T14" fmla="*/ 2147483647 w 274"/>
                <a:gd name="T15" fmla="*/ 2147483647 h 320"/>
                <a:gd name="T16" fmla="*/ 2147483647 w 274"/>
                <a:gd name="T17" fmla="*/ 2147483647 h 320"/>
                <a:gd name="T18" fmla="*/ 0 w 274"/>
                <a:gd name="T19" fmla="*/ 2147483647 h 320"/>
                <a:gd name="T20" fmla="*/ 2147483647 w 274"/>
                <a:gd name="T21" fmla="*/ 2147483647 h 320"/>
                <a:gd name="T22" fmla="*/ 2147483647 w 274"/>
                <a:gd name="T23" fmla="*/ 2147483647 h 320"/>
                <a:gd name="T24" fmla="*/ 2147483647 w 274"/>
                <a:gd name="T25" fmla="*/ 2147483647 h 320"/>
                <a:gd name="T26" fmla="*/ 2147483647 w 274"/>
                <a:gd name="T27" fmla="*/ 2147483647 h 320"/>
                <a:gd name="T28" fmla="*/ 2147483647 w 274"/>
                <a:gd name="T29" fmla="*/ 2147483647 h 320"/>
                <a:gd name="T30" fmla="*/ 2147483647 w 274"/>
                <a:gd name="T31" fmla="*/ 2147483647 h 320"/>
                <a:gd name="T32" fmla="*/ 2147483647 w 274"/>
                <a:gd name="T33" fmla="*/ 2147483647 h 320"/>
                <a:gd name="T34" fmla="*/ 2147483647 w 274"/>
                <a:gd name="T35" fmla="*/ 2147483647 h 320"/>
                <a:gd name="T36" fmla="*/ 2147483647 w 274"/>
                <a:gd name="T37" fmla="*/ 2147483647 h 320"/>
                <a:gd name="T38" fmla="*/ 2147483647 w 274"/>
                <a:gd name="T39" fmla="*/ 2147483647 h 320"/>
                <a:gd name="T40" fmla="*/ 2147483647 w 274"/>
                <a:gd name="T41" fmla="*/ 2147483647 h 320"/>
                <a:gd name="T42" fmla="*/ 2147483647 w 274"/>
                <a:gd name="T43" fmla="*/ 2147483647 h 320"/>
                <a:gd name="T44" fmla="*/ 2147483647 w 274"/>
                <a:gd name="T45" fmla="*/ 2147483647 h 320"/>
                <a:gd name="T46" fmla="*/ 2147483647 w 274"/>
                <a:gd name="T47" fmla="*/ 0 h 320"/>
                <a:gd name="T48" fmla="*/ 2147483647 w 274"/>
                <a:gd name="T49" fmla="*/ 2147483647 h 320"/>
                <a:gd name="T50" fmla="*/ 2147483647 w 274"/>
                <a:gd name="T51" fmla="*/ 2147483647 h 320"/>
                <a:gd name="T52" fmla="*/ 2147483647 w 274"/>
                <a:gd name="T53" fmla="*/ 2147483647 h 320"/>
                <a:gd name="T54" fmla="*/ 2147483647 w 274"/>
                <a:gd name="T55" fmla="*/ 2147483647 h 320"/>
                <a:gd name="T56" fmla="*/ 2147483647 w 274"/>
                <a:gd name="T57" fmla="*/ 2147483647 h 320"/>
                <a:gd name="T58" fmla="*/ 2147483647 w 274"/>
                <a:gd name="T59" fmla="*/ 2147483647 h 320"/>
                <a:gd name="T60" fmla="*/ 2147483647 w 274"/>
                <a:gd name="T61" fmla="*/ 2147483647 h 320"/>
                <a:gd name="T62" fmla="*/ 2147483647 w 274"/>
                <a:gd name="T63" fmla="*/ 2147483647 h 320"/>
                <a:gd name="T64" fmla="*/ 2147483647 w 274"/>
                <a:gd name="T65" fmla="*/ 2147483647 h 320"/>
                <a:gd name="T66" fmla="*/ 2147483647 w 274"/>
                <a:gd name="T67" fmla="*/ 2147483647 h 320"/>
                <a:gd name="T68" fmla="*/ 2147483647 w 274"/>
                <a:gd name="T69" fmla="*/ 2147483647 h 320"/>
                <a:gd name="T70" fmla="*/ 2147483647 w 274"/>
                <a:gd name="T71" fmla="*/ 2147483647 h 320"/>
                <a:gd name="T72" fmla="*/ 2147483647 w 274"/>
                <a:gd name="T73" fmla="*/ 2147483647 h 320"/>
                <a:gd name="T74" fmla="*/ 2147483647 w 274"/>
                <a:gd name="T75" fmla="*/ 2147483647 h 320"/>
                <a:gd name="T76" fmla="*/ 2147483647 w 274"/>
                <a:gd name="T77" fmla="*/ 2147483647 h 320"/>
                <a:gd name="T78" fmla="*/ 2147483647 w 274"/>
                <a:gd name="T79" fmla="*/ 2147483647 h 320"/>
                <a:gd name="T80" fmla="*/ 2147483647 w 274"/>
                <a:gd name="T81" fmla="*/ 2147483647 h 320"/>
                <a:gd name="T82" fmla="*/ 2147483647 w 274"/>
                <a:gd name="T83" fmla="*/ 2147483647 h 320"/>
                <a:gd name="T84" fmla="*/ 2147483647 w 274"/>
                <a:gd name="T85" fmla="*/ 2147483647 h 3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6" name="anhui"/>
            <p:cNvSpPr>
              <a:spLocks noChangeAspect="1"/>
            </p:cNvSpPr>
            <p:nvPr/>
          </p:nvSpPr>
          <p:spPr bwMode="auto">
            <a:xfrm>
              <a:off x="9770895" y="4356684"/>
              <a:ext cx="390525" cy="447675"/>
            </a:xfrm>
            <a:custGeom>
              <a:avLst/>
              <a:gdLst>
                <a:gd name="T0" fmla="*/ 2147483647 w 343"/>
                <a:gd name="T1" fmla="*/ 0 h 408"/>
                <a:gd name="T2" fmla="*/ 2147483647 w 343"/>
                <a:gd name="T3" fmla="*/ 2147483647 h 408"/>
                <a:gd name="T4" fmla="*/ 2147483647 w 343"/>
                <a:gd name="T5" fmla="*/ 2147483647 h 408"/>
                <a:gd name="T6" fmla="*/ 2147483647 w 343"/>
                <a:gd name="T7" fmla="*/ 2147483647 h 408"/>
                <a:gd name="T8" fmla="*/ 2147483647 w 343"/>
                <a:gd name="T9" fmla="*/ 2147483647 h 408"/>
                <a:gd name="T10" fmla="*/ 2147483647 w 343"/>
                <a:gd name="T11" fmla="*/ 2147483647 h 408"/>
                <a:gd name="T12" fmla="*/ 2147483647 w 343"/>
                <a:gd name="T13" fmla="*/ 2147483647 h 408"/>
                <a:gd name="T14" fmla="*/ 2147483647 w 343"/>
                <a:gd name="T15" fmla="*/ 2147483647 h 408"/>
                <a:gd name="T16" fmla="*/ 2147483647 w 343"/>
                <a:gd name="T17" fmla="*/ 2147483647 h 408"/>
                <a:gd name="T18" fmla="*/ 2147483647 w 343"/>
                <a:gd name="T19" fmla="*/ 2147483647 h 408"/>
                <a:gd name="T20" fmla="*/ 2147483647 w 343"/>
                <a:gd name="T21" fmla="*/ 2147483647 h 408"/>
                <a:gd name="T22" fmla="*/ 2147483647 w 343"/>
                <a:gd name="T23" fmla="*/ 2147483647 h 408"/>
                <a:gd name="T24" fmla="*/ 2147483647 w 343"/>
                <a:gd name="T25" fmla="*/ 2147483647 h 408"/>
                <a:gd name="T26" fmla="*/ 2147483647 w 343"/>
                <a:gd name="T27" fmla="*/ 2147483647 h 408"/>
                <a:gd name="T28" fmla="*/ 2147483647 w 343"/>
                <a:gd name="T29" fmla="*/ 2147483647 h 408"/>
                <a:gd name="T30" fmla="*/ 2147483647 w 343"/>
                <a:gd name="T31" fmla="*/ 2147483647 h 408"/>
                <a:gd name="T32" fmla="*/ 2147483647 w 343"/>
                <a:gd name="T33" fmla="*/ 2147483647 h 408"/>
                <a:gd name="T34" fmla="*/ 2147483647 w 343"/>
                <a:gd name="T35" fmla="*/ 2147483647 h 408"/>
                <a:gd name="T36" fmla="*/ 2147483647 w 343"/>
                <a:gd name="T37" fmla="*/ 2147483647 h 408"/>
                <a:gd name="T38" fmla="*/ 2147483647 w 343"/>
                <a:gd name="T39" fmla="*/ 2147483647 h 408"/>
                <a:gd name="T40" fmla="*/ 2147483647 w 343"/>
                <a:gd name="T41" fmla="*/ 2147483647 h 408"/>
                <a:gd name="T42" fmla="*/ 2147483647 w 343"/>
                <a:gd name="T43" fmla="*/ 2147483647 h 408"/>
                <a:gd name="T44" fmla="*/ 2147483647 w 343"/>
                <a:gd name="T45" fmla="*/ 2147483647 h 408"/>
                <a:gd name="T46" fmla="*/ 2147483647 w 343"/>
                <a:gd name="T47" fmla="*/ 2147483647 h 408"/>
                <a:gd name="T48" fmla="*/ 2147483647 w 343"/>
                <a:gd name="T49" fmla="*/ 2147483647 h 408"/>
                <a:gd name="T50" fmla="*/ 2147483647 w 343"/>
                <a:gd name="T51" fmla="*/ 2147483647 h 408"/>
                <a:gd name="T52" fmla="*/ 2147483647 w 343"/>
                <a:gd name="T53" fmla="*/ 2147483647 h 408"/>
                <a:gd name="T54" fmla="*/ 2147483647 w 343"/>
                <a:gd name="T55" fmla="*/ 2147483647 h 408"/>
                <a:gd name="T56" fmla="*/ 2147483647 w 343"/>
                <a:gd name="T57" fmla="*/ 2147483647 h 408"/>
                <a:gd name="T58" fmla="*/ 2147483647 w 343"/>
                <a:gd name="T59" fmla="*/ 2147483647 h 408"/>
                <a:gd name="T60" fmla="*/ 2147483647 w 343"/>
                <a:gd name="T61" fmla="*/ 2147483647 h 408"/>
                <a:gd name="T62" fmla="*/ 2147483647 w 343"/>
                <a:gd name="T63" fmla="*/ 2147483647 h 408"/>
                <a:gd name="T64" fmla="*/ 2147483647 w 343"/>
                <a:gd name="T65" fmla="*/ 2147483647 h 408"/>
                <a:gd name="T66" fmla="*/ 2147483647 w 343"/>
                <a:gd name="T67" fmla="*/ 2147483647 h 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27" name="jiangsu"/>
            <p:cNvSpPr>
              <a:spLocks noChangeAspect="1"/>
            </p:cNvSpPr>
            <p:nvPr/>
          </p:nvSpPr>
          <p:spPr bwMode="auto">
            <a:xfrm>
              <a:off x="9866145" y="4299534"/>
              <a:ext cx="447675" cy="342900"/>
            </a:xfrm>
            <a:custGeom>
              <a:avLst/>
              <a:gdLst>
                <a:gd name="T0" fmla="*/ 2147483647 w 404"/>
                <a:gd name="T1" fmla="*/ 2147483647 h 323"/>
                <a:gd name="T2" fmla="*/ 2147483647 w 404"/>
                <a:gd name="T3" fmla="*/ 2147483647 h 323"/>
                <a:gd name="T4" fmla="*/ 2147483647 w 404"/>
                <a:gd name="T5" fmla="*/ 2147483647 h 323"/>
                <a:gd name="T6" fmla="*/ 2147483647 w 404"/>
                <a:gd name="T7" fmla="*/ 2147483647 h 323"/>
                <a:gd name="T8" fmla="*/ 2147483647 w 404"/>
                <a:gd name="T9" fmla="*/ 2147483647 h 323"/>
                <a:gd name="T10" fmla="*/ 2147483647 w 404"/>
                <a:gd name="T11" fmla="*/ 2147483647 h 323"/>
                <a:gd name="T12" fmla="*/ 2147483647 w 404"/>
                <a:gd name="T13" fmla="*/ 2147483647 h 323"/>
                <a:gd name="T14" fmla="*/ 2147483647 w 404"/>
                <a:gd name="T15" fmla="*/ 2147483647 h 323"/>
                <a:gd name="T16" fmla="*/ 2147483647 w 404"/>
                <a:gd name="T17" fmla="*/ 2147483647 h 323"/>
                <a:gd name="T18" fmla="*/ 2147483647 w 404"/>
                <a:gd name="T19" fmla="*/ 2147483647 h 323"/>
                <a:gd name="T20" fmla="*/ 2147483647 w 404"/>
                <a:gd name="T21" fmla="*/ 2147483647 h 323"/>
                <a:gd name="T22" fmla="*/ 2147483647 w 404"/>
                <a:gd name="T23" fmla="*/ 2147483647 h 323"/>
                <a:gd name="T24" fmla="*/ 2147483647 w 404"/>
                <a:gd name="T25" fmla="*/ 2147483647 h 323"/>
                <a:gd name="T26" fmla="*/ 2147483647 w 404"/>
                <a:gd name="T27" fmla="*/ 2147483647 h 323"/>
                <a:gd name="T28" fmla="*/ 2147483647 w 404"/>
                <a:gd name="T29" fmla="*/ 2147483647 h 323"/>
                <a:gd name="T30" fmla="*/ 2147483647 w 404"/>
                <a:gd name="T31" fmla="*/ 2147483647 h 323"/>
                <a:gd name="T32" fmla="*/ 2147483647 w 404"/>
                <a:gd name="T33" fmla="*/ 2147483647 h 323"/>
                <a:gd name="T34" fmla="*/ 2147483647 w 404"/>
                <a:gd name="T35" fmla="*/ 2147483647 h 323"/>
                <a:gd name="T36" fmla="*/ 2147483647 w 404"/>
                <a:gd name="T37" fmla="*/ 2147483647 h 323"/>
                <a:gd name="T38" fmla="*/ 2147483647 w 404"/>
                <a:gd name="T39" fmla="*/ 2147483647 h 323"/>
                <a:gd name="T40" fmla="*/ 2147483647 w 404"/>
                <a:gd name="T41" fmla="*/ 2147483647 h 323"/>
                <a:gd name="T42" fmla="*/ 2147483647 w 404"/>
                <a:gd name="T43" fmla="*/ 2147483647 h 323"/>
                <a:gd name="T44" fmla="*/ 2147483647 w 404"/>
                <a:gd name="T45" fmla="*/ 2147483647 h 323"/>
                <a:gd name="T46" fmla="*/ 2147483647 w 404"/>
                <a:gd name="T47" fmla="*/ 2147483647 h 323"/>
                <a:gd name="T48" fmla="*/ 2147483647 w 404"/>
                <a:gd name="T49" fmla="*/ 2147483647 h 323"/>
                <a:gd name="T50" fmla="*/ 2147483647 w 404"/>
                <a:gd name="T51" fmla="*/ 2147483647 h 323"/>
                <a:gd name="T52" fmla="*/ 2147483647 w 404"/>
                <a:gd name="T53" fmla="*/ 2147483647 h 323"/>
                <a:gd name="T54" fmla="*/ 2147483647 w 404"/>
                <a:gd name="T55" fmla="*/ 2147483647 h 323"/>
                <a:gd name="T56" fmla="*/ 0 w 404"/>
                <a:gd name="T57" fmla="*/ 2147483647 h 323"/>
                <a:gd name="T58" fmla="*/ 2147483647 w 404"/>
                <a:gd name="T59" fmla="*/ 2147483647 h 323"/>
                <a:gd name="T60" fmla="*/ 2147483647 w 404"/>
                <a:gd name="T61" fmla="*/ 2147483647 h 323"/>
                <a:gd name="T62" fmla="*/ 2147483647 w 404"/>
                <a:gd name="T63" fmla="*/ 2147483647 h 323"/>
                <a:gd name="T64" fmla="*/ 2147483647 w 404"/>
                <a:gd name="T65" fmla="*/ 2147483647 h 323"/>
                <a:gd name="T66" fmla="*/ 2147483647 w 404"/>
                <a:gd name="T67" fmla="*/ 2147483647 h 323"/>
                <a:gd name="T68" fmla="*/ 2147483647 w 404"/>
                <a:gd name="T69" fmla="*/ 2147483647 h 323"/>
                <a:gd name="T70" fmla="*/ 2147483647 w 404"/>
                <a:gd name="T71" fmla="*/ 2147483647 h 323"/>
                <a:gd name="T72" fmla="*/ 2147483647 w 404"/>
                <a:gd name="T73" fmla="*/ 2147483647 h 323"/>
                <a:gd name="T74" fmla="*/ 2147483647 w 404"/>
                <a:gd name="T75" fmla="*/ 2147483647 h 323"/>
                <a:gd name="T76" fmla="*/ 2147483647 w 404"/>
                <a:gd name="T77" fmla="*/ 2147483647 h 323"/>
                <a:gd name="T78" fmla="*/ 2147483647 w 404"/>
                <a:gd name="T79" fmla="*/ 2147483647 h 323"/>
                <a:gd name="T80" fmla="*/ 2147483647 w 404"/>
                <a:gd name="T81" fmla="*/ 0 h 323"/>
                <a:gd name="T82" fmla="*/ 2147483647 w 404"/>
                <a:gd name="T83" fmla="*/ 2147483647 h 323"/>
                <a:gd name="T84" fmla="*/ 2147483647 w 404"/>
                <a:gd name="T85" fmla="*/ 2147483647 h 323"/>
                <a:gd name="T86" fmla="*/ 2147483647 w 404"/>
                <a:gd name="T87" fmla="*/ 2147483647 h 323"/>
                <a:gd name="T88" fmla="*/ 2147483647 w 404"/>
                <a:gd name="T89" fmla="*/ 2147483647 h 323"/>
                <a:gd name="T90" fmla="*/ 2147483647 w 404"/>
                <a:gd name="T91" fmla="*/ 2147483647 h 323"/>
                <a:gd name="T92" fmla="*/ 2147483647 w 404"/>
                <a:gd name="T93" fmla="*/ 2147483647 h 323"/>
                <a:gd name="T94" fmla="*/ 2147483647 w 404"/>
                <a:gd name="T95" fmla="*/ 2147483647 h 323"/>
                <a:gd name="T96" fmla="*/ 2147483647 w 404"/>
                <a:gd name="T97" fmla="*/ 2147483647 h 323"/>
                <a:gd name="T98" fmla="*/ 2147483647 w 404"/>
                <a:gd name="T99" fmla="*/ 2147483647 h 323"/>
                <a:gd name="T100" fmla="*/ 2147483647 w 404"/>
                <a:gd name="T101" fmla="*/ 2147483647 h 323"/>
                <a:gd name="T102" fmla="*/ 2147483647 w 404"/>
                <a:gd name="T103" fmla="*/ 2147483647 h 323"/>
                <a:gd name="T104" fmla="*/ 2147483647 w 404"/>
                <a:gd name="T105" fmla="*/ 2147483647 h 323"/>
                <a:gd name="T106" fmla="*/ 2147483647 w 404"/>
                <a:gd name="T107" fmla="*/ 2147483647 h 323"/>
                <a:gd name="T108" fmla="*/ 2147483647 w 404"/>
                <a:gd name="T109" fmla="*/ 2147483647 h 323"/>
                <a:gd name="T110" fmla="*/ 2147483647 w 404"/>
                <a:gd name="T111" fmla="*/ 2147483647 h 323"/>
                <a:gd name="T112" fmla="*/ 2147483647 w 404"/>
                <a:gd name="T113" fmla="*/ 2147483647 h 323"/>
                <a:gd name="T114" fmla="*/ 2147483647 w 404"/>
                <a:gd name="T115" fmla="*/ 2147483647 h 3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28" name="hubei"/>
            <p:cNvSpPr>
              <a:spLocks noChangeAspect="1"/>
            </p:cNvSpPr>
            <p:nvPr/>
          </p:nvSpPr>
          <p:spPr bwMode="auto">
            <a:xfrm>
              <a:off x="9294645" y="4518609"/>
              <a:ext cx="619125" cy="381000"/>
            </a:xfrm>
            <a:custGeom>
              <a:avLst/>
              <a:gdLst>
                <a:gd name="T0" fmla="*/ 2147483647 w 551"/>
                <a:gd name="T1" fmla="*/ 2147483647 h 346"/>
                <a:gd name="T2" fmla="*/ 2147483647 w 551"/>
                <a:gd name="T3" fmla="*/ 2147483647 h 346"/>
                <a:gd name="T4" fmla="*/ 2147483647 w 551"/>
                <a:gd name="T5" fmla="*/ 2147483647 h 346"/>
                <a:gd name="T6" fmla="*/ 2147483647 w 551"/>
                <a:gd name="T7" fmla="*/ 2147483647 h 346"/>
                <a:gd name="T8" fmla="*/ 2147483647 w 551"/>
                <a:gd name="T9" fmla="*/ 2147483647 h 346"/>
                <a:gd name="T10" fmla="*/ 2147483647 w 551"/>
                <a:gd name="T11" fmla="*/ 2147483647 h 346"/>
                <a:gd name="T12" fmla="*/ 2147483647 w 551"/>
                <a:gd name="T13" fmla="*/ 2147483647 h 346"/>
                <a:gd name="T14" fmla="*/ 2147483647 w 551"/>
                <a:gd name="T15" fmla="*/ 2147483647 h 346"/>
                <a:gd name="T16" fmla="*/ 2147483647 w 551"/>
                <a:gd name="T17" fmla="*/ 2147483647 h 346"/>
                <a:gd name="T18" fmla="*/ 2147483647 w 551"/>
                <a:gd name="T19" fmla="*/ 2147483647 h 346"/>
                <a:gd name="T20" fmla="*/ 2147483647 w 551"/>
                <a:gd name="T21" fmla="*/ 2147483647 h 346"/>
                <a:gd name="T22" fmla="*/ 2147483647 w 551"/>
                <a:gd name="T23" fmla="*/ 2147483647 h 346"/>
                <a:gd name="T24" fmla="*/ 2147483647 w 551"/>
                <a:gd name="T25" fmla="*/ 2147483647 h 346"/>
                <a:gd name="T26" fmla="*/ 2147483647 w 551"/>
                <a:gd name="T27" fmla="*/ 2147483647 h 346"/>
                <a:gd name="T28" fmla="*/ 2147483647 w 551"/>
                <a:gd name="T29" fmla="*/ 2147483647 h 346"/>
                <a:gd name="T30" fmla="*/ 2147483647 w 551"/>
                <a:gd name="T31" fmla="*/ 2147483647 h 346"/>
                <a:gd name="T32" fmla="*/ 2147483647 w 551"/>
                <a:gd name="T33" fmla="*/ 2147483647 h 346"/>
                <a:gd name="T34" fmla="*/ 2147483647 w 551"/>
                <a:gd name="T35" fmla="*/ 2147483647 h 346"/>
                <a:gd name="T36" fmla="*/ 2147483647 w 551"/>
                <a:gd name="T37" fmla="*/ 2147483647 h 346"/>
                <a:gd name="T38" fmla="*/ 2147483647 w 551"/>
                <a:gd name="T39" fmla="*/ 2147483647 h 346"/>
                <a:gd name="T40" fmla="*/ 2147483647 w 551"/>
                <a:gd name="T41" fmla="*/ 0 h 346"/>
                <a:gd name="T42" fmla="*/ 2147483647 w 551"/>
                <a:gd name="T43" fmla="*/ 2147483647 h 346"/>
                <a:gd name="T44" fmla="*/ 2147483647 w 551"/>
                <a:gd name="T45" fmla="*/ 2147483647 h 346"/>
                <a:gd name="T46" fmla="*/ 2147483647 w 551"/>
                <a:gd name="T47" fmla="*/ 2147483647 h 346"/>
                <a:gd name="T48" fmla="*/ 2147483647 w 551"/>
                <a:gd name="T49" fmla="*/ 2147483647 h 346"/>
                <a:gd name="T50" fmla="*/ 2147483647 w 551"/>
                <a:gd name="T51" fmla="*/ 2147483647 h 346"/>
                <a:gd name="T52" fmla="*/ 2147483647 w 551"/>
                <a:gd name="T53" fmla="*/ 2147483647 h 346"/>
                <a:gd name="T54" fmla="*/ 2147483647 w 551"/>
                <a:gd name="T55" fmla="*/ 2147483647 h 346"/>
                <a:gd name="T56" fmla="*/ 2147483647 w 551"/>
                <a:gd name="T57" fmla="*/ 2147483647 h 346"/>
                <a:gd name="T58" fmla="*/ 2147483647 w 551"/>
                <a:gd name="T59" fmla="*/ 2147483647 h 346"/>
                <a:gd name="T60" fmla="*/ 2147483647 w 551"/>
                <a:gd name="T61" fmla="*/ 2147483647 h 346"/>
                <a:gd name="T62" fmla="*/ 2147483647 w 551"/>
                <a:gd name="T63" fmla="*/ 2147483647 h 346"/>
                <a:gd name="T64" fmla="*/ 2147483647 w 551"/>
                <a:gd name="T65" fmla="*/ 2147483647 h 346"/>
                <a:gd name="T66" fmla="*/ 2147483647 w 551"/>
                <a:gd name="T67" fmla="*/ 2147483647 h 3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29" name="shanxi3"/>
            <p:cNvSpPr>
              <a:spLocks noChangeAspect="1"/>
            </p:cNvSpPr>
            <p:nvPr/>
          </p:nvSpPr>
          <p:spPr bwMode="auto">
            <a:xfrm>
              <a:off x="9075570" y="3975684"/>
              <a:ext cx="400050" cy="685800"/>
            </a:xfrm>
            <a:custGeom>
              <a:avLst/>
              <a:gdLst>
                <a:gd name="T0" fmla="*/ 2147483647 w 354"/>
                <a:gd name="T1" fmla="*/ 2147483647 h 640"/>
                <a:gd name="T2" fmla="*/ 2147483647 w 354"/>
                <a:gd name="T3" fmla="*/ 2147483647 h 640"/>
                <a:gd name="T4" fmla="*/ 2147483647 w 354"/>
                <a:gd name="T5" fmla="*/ 2147483647 h 640"/>
                <a:gd name="T6" fmla="*/ 2147483647 w 354"/>
                <a:gd name="T7" fmla="*/ 2147483647 h 640"/>
                <a:gd name="T8" fmla="*/ 2147483647 w 354"/>
                <a:gd name="T9" fmla="*/ 2147483647 h 640"/>
                <a:gd name="T10" fmla="*/ 2147483647 w 354"/>
                <a:gd name="T11" fmla="*/ 0 h 640"/>
                <a:gd name="T12" fmla="*/ 2147483647 w 354"/>
                <a:gd name="T13" fmla="*/ 2147483647 h 640"/>
                <a:gd name="T14" fmla="*/ 2147483647 w 354"/>
                <a:gd name="T15" fmla="*/ 2147483647 h 640"/>
                <a:gd name="T16" fmla="*/ 2147483647 w 354"/>
                <a:gd name="T17" fmla="*/ 2147483647 h 640"/>
                <a:gd name="T18" fmla="*/ 2147483647 w 354"/>
                <a:gd name="T19" fmla="*/ 2147483647 h 640"/>
                <a:gd name="T20" fmla="*/ 2147483647 w 354"/>
                <a:gd name="T21" fmla="*/ 2147483647 h 640"/>
                <a:gd name="T22" fmla="*/ 2147483647 w 354"/>
                <a:gd name="T23" fmla="*/ 2147483647 h 640"/>
                <a:gd name="T24" fmla="*/ 2147483647 w 354"/>
                <a:gd name="T25" fmla="*/ 2147483647 h 640"/>
                <a:gd name="T26" fmla="*/ 2147483647 w 354"/>
                <a:gd name="T27" fmla="*/ 2147483647 h 640"/>
                <a:gd name="T28" fmla="*/ 2147483647 w 354"/>
                <a:gd name="T29" fmla="*/ 2147483647 h 640"/>
                <a:gd name="T30" fmla="*/ 2147483647 w 354"/>
                <a:gd name="T31" fmla="*/ 2147483647 h 640"/>
                <a:gd name="T32" fmla="*/ 2147483647 w 354"/>
                <a:gd name="T33" fmla="*/ 2147483647 h 640"/>
                <a:gd name="T34" fmla="*/ 2147483647 w 354"/>
                <a:gd name="T35" fmla="*/ 2147483647 h 640"/>
                <a:gd name="T36" fmla="*/ 2147483647 w 354"/>
                <a:gd name="T37" fmla="*/ 2147483647 h 640"/>
                <a:gd name="T38" fmla="*/ 2147483647 w 354"/>
                <a:gd name="T39" fmla="*/ 2147483647 h 640"/>
                <a:gd name="T40" fmla="*/ 2147483647 w 354"/>
                <a:gd name="T41" fmla="*/ 2147483647 h 640"/>
                <a:gd name="T42" fmla="*/ 2147483647 w 354"/>
                <a:gd name="T43" fmla="*/ 2147483647 h 640"/>
                <a:gd name="T44" fmla="*/ 2147483647 w 354"/>
                <a:gd name="T45" fmla="*/ 2147483647 h 640"/>
                <a:gd name="T46" fmla="*/ 0 w 354"/>
                <a:gd name="T47" fmla="*/ 2147483647 h 640"/>
                <a:gd name="T48" fmla="*/ 2147483647 w 354"/>
                <a:gd name="T49" fmla="*/ 2147483647 h 640"/>
                <a:gd name="T50" fmla="*/ 2147483647 w 354"/>
                <a:gd name="T51" fmla="*/ 2147483647 h 640"/>
                <a:gd name="T52" fmla="*/ 2147483647 w 354"/>
                <a:gd name="T53" fmla="*/ 2147483647 h 640"/>
                <a:gd name="T54" fmla="*/ 2147483647 w 354"/>
                <a:gd name="T55" fmla="*/ 2147483647 h 640"/>
                <a:gd name="T56" fmla="*/ 2147483647 w 354"/>
                <a:gd name="T57" fmla="*/ 2147483647 h 640"/>
                <a:gd name="T58" fmla="*/ 2147483647 w 354"/>
                <a:gd name="T59" fmla="*/ 2147483647 h 640"/>
                <a:gd name="T60" fmla="*/ 2147483647 w 354"/>
                <a:gd name="T61" fmla="*/ 2147483647 h 640"/>
                <a:gd name="T62" fmla="*/ 2147483647 w 354"/>
                <a:gd name="T63" fmla="*/ 2147483647 h 640"/>
                <a:gd name="T64" fmla="*/ 2147483647 w 354"/>
                <a:gd name="T65" fmla="*/ 2147483647 h 640"/>
                <a:gd name="T66" fmla="*/ 2147483647 w 354"/>
                <a:gd name="T67" fmla="*/ 2147483647 h 640"/>
                <a:gd name="T68" fmla="*/ 2147483647 w 354"/>
                <a:gd name="T69" fmla="*/ 2147483647 h 640"/>
                <a:gd name="T70" fmla="*/ 2147483647 w 354"/>
                <a:gd name="T71" fmla="*/ 2147483647 h 640"/>
                <a:gd name="T72" fmla="*/ 2147483647 w 354"/>
                <a:gd name="T73" fmla="*/ 2147483647 h 640"/>
                <a:gd name="T74" fmla="*/ 2147483647 w 354"/>
                <a:gd name="T75" fmla="*/ 2147483647 h 640"/>
                <a:gd name="T76" fmla="*/ 2147483647 w 354"/>
                <a:gd name="T77" fmla="*/ 2147483647 h 6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0" name="shanxi1"/>
            <p:cNvSpPr>
              <a:spLocks noChangeAspect="1"/>
            </p:cNvSpPr>
            <p:nvPr/>
          </p:nvSpPr>
          <p:spPr bwMode="auto">
            <a:xfrm>
              <a:off x="9399420" y="3861384"/>
              <a:ext cx="276225" cy="542925"/>
            </a:xfrm>
            <a:custGeom>
              <a:avLst/>
              <a:gdLst>
                <a:gd name="T0" fmla="*/ 2147483647 w 247"/>
                <a:gd name="T1" fmla="*/ 2147483647 h 507"/>
                <a:gd name="T2" fmla="*/ 2147483647 w 247"/>
                <a:gd name="T3" fmla="*/ 2147483647 h 507"/>
                <a:gd name="T4" fmla="*/ 2147483647 w 247"/>
                <a:gd name="T5" fmla="*/ 2147483647 h 507"/>
                <a:gd name="T6" fmla="*/ 2147483647 w 247"/>
                <a:gd name="T7" fmla="*/ 2147483647 h 507"/>
                <a:gd name="T8" fmla="*/ 2147483647 w 247"/>
                <a:gd name="T9" fmla="*/ 2147483647 h 507"/>
                <a:gd name="T10" fmla="*/ 2147483647 w 247"/>
                <a:gd name="T11" fmla="*/ 2147483647 h 507"/>
                <a:gd name="T12" fmla="*/ 2147483647 w 247"/>
                <a:gd name="T13" fmla="*/ 2147483647 h 507"/>
                <a:gd name="T14" fmla="*/ 2147483647 w 247"/>
                <a:gd name="T15" fmla="*/ 2147483647 h 507"/>
                <a:gd name="T16" fmla="*/ 2147483647 w 247"/>
                <a:gd name="T17" fmla="*/ 2147483647 h 507"/>
                <a:gd name="T18" fmla="*/ 2147483647 w 247"/>
                <a:gd name="T19" fmla="*/ 2147483647 h 507"/>
                <a:gd name="T20" fmla="*/ 2147483647 w 247"/>
                <a:gd name="T21" fmla="*/ 2147483647 h 507"/>
                <a:gd name="T22" fmla="*/ 2147483647 w 247"/>
                <a:gd name="T23" fmla="*/ 2147483647 h 507"/>
                <a:gd name="T24" fmla="*/ 2147483647 w 247"/>
                <a:gd name="T25" fmla="*/ 2147483647 h 507"/>
                <a:gd name="T26" fmla="*/ 2147483647 w 247"/>
                <a:gd name="T27" fmla="*/ 2147483647 h 507"/>
                <a:gd name="T28" fmla="*/ 2147483647 w 247"/>
                <a:gd name="T29" fmla="*/ 2147483647 h 507"/>
                <a:gd name="T30" fmla="*/ 2147483647 w 247"/>
                <a:gd name="T31" fmla="*/ 2147483647 h 507"/>
                <a:gd name="T32" fmla="*/ 2147483647 w 247"/>
                <a:gd name="T33" fmla="*/ 2147483647 h 507"/>
                <a:gd name="T34" fmla="*/ 2147483647 w 247"/>
                <a:gd name="T35" fmla="*/ 2147483647 h 507"/>
                <a:gd name="T36" fmla="*/ 2147483647 w 247"/>
                <a:gd name="T37" fmla="*/ 0 h 507"/>
                <a:gd name="T38" fmla="*/ 2147483647 w 247"/>
                <a:gd name="T39" fmla="*/ 2147483647 h 507"/>
                <a:gd name="T40" fmla="*/ 2147483647 w 247"/>
                <a:gd name="T41" fmla="*/ 2147483647 h 507"/>
                <a:gd name="T42" fmla="*/ 2147483647 w 247"/>
                <a:gd name="T43" fmla="*/ 2147483647 h 507"/>
                <a:gd name="T44" fmla="*/ 2147483647 w 247"/>
                <a:gd name="T45" fmla="*/ 2147483647 h 507"/>
                <a:gd name="T46" fmla="*/ 2147483647 w 247"/>
                <a:gd name="T47" fmla="*/ 2147483647 h 507"/>
                <a:gd name="T48" fmla="*/ 2147483647 w 247"/>
                <a:gd name="T49" fmla="*/ 2147483647 h 507"/>
                <a:gd name="T50" fmla="*/ 2147483647 w 247"/>
                <a:gd name="T51" fmla="*/ 2147483647 h 507"/>
                <a:gd name="T52" fmla="*/ 2147483647 w 247"/>
                <a:gd name="T53" fmla="*/ 2147483647 h 507"/>
                <a:gd name="T54" fmla="*/ 2147483647 w 247"/>
                <a:gd name="T55" fmla="*/ 2147483647 h 507"/>
                <a:gd name="T56" fmla="*/ 2147483647 w 247"/>
                <a:gd name="T57" fmla="*/ 2147483647 h 507"/>
                <a:gd name="T58" fmla="*/ 2147483647 w 247"/>
                <a:gd name="T59" fmla="*/ 2147483647 h 507"/>
                <a:gd name="T60" fmla="*/ 2147483647 w 247"/>
                <a:gd name="T61" fmla="*/ 2147483647 h 507"/>
                <a:gd name="T62" fmla="*/ 2147483647 w 247"/>
                <a:gd name="T63" fmla="*/ 2147483647 h 507"/>
                <a:gd name="T64" fmla="*/ 0 w 247"/>
                <a:gd name="T65" fmla="*/ 2147483647 h 507"/>
                <a:gd name="T66" fmla="*/ 2147483647 w 247"/>
                <a:gd name="T67" fmla="*/ 2147483647 h 507"/>
                <a:gd name="T68" fmla="*/ 2147483647 w 247"/>
                <a:gd name="T69" fmla="*/ 2147483647 h 507"/>
                <a:gd name="T70" fmla="*/ 2147483647 w 247"/>
                <a:gd name="T71" fmla="*/ 2147483647 h 507"/>
                <a:gd name="T72" fmla="*/ 2147483647 w 247"/>
                <a:gd name="T73" fmla="*/ 2147483647 h 5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dirty="0"/>
            </a:p>
          </p:txBody>
        </p:sp>
        <p:sp>
          <p:nvSpPr>
            <p:cNvPr id="1048731" name="shandong"/>
            <p:cNvSpPr>
              <a:spLocks noChangeAspect="1"/>
            </p:cNvSpPr>
            <p:nvPr/>
          </p:nvSpPr>
          <p:spPr bwMode="auto">
            <a:xfrm>
              <a:off x="9751845" y="4032834"/>
              <a:ext cx="514350" cy="342900"/>
            </a:xfrm>
            <a:custGeom>
              <a:avLst/>
              <a:gdLst>
                <a:gd name="T0" fmla="*/ 2147483647 w 461"/>
                <a:gd name="T1" fmla="*/ 2147483647 h 316"/>
                <a:gd name="T2" fmla="*/ 2147483647 w 461"/>
                <a:gd name="T3" fmla="*/ 2147483647 h 316"/>
                <a:gd name="T4" fmla="*/ 2147483647 w 461"/>
                <a:gd name="T5" fmla="*/ 2147483647 h 316"/>
                <a:gd name="T6" fmla="*/ 2147483647 w 461"/>
                <a:gd name="T7" fmla="*/ 2147483647 h 316"/>
                <a:gd name="T8" fmla="*/ 2147483647 w 461"/>
                <a:gd name="T9" fmla="*/ 2147483647 h 316"/>
                <a:gd name="T10" fmla="*/ 2147483647 w 461"/>
                <a:gd name="T11" fmla="*/ 2147483647 h 316"/>
                <a:gd name="T12" fmla="*/ 2147483647 w 461"/>
                <a:gd name="T13" fmla="*/ 2147483647 h 316"/>
                <a:gd name="T14" fmla="*/ 2147483647 w 461"/>
                <a:gd name="T15" fmla="*/ 2147483647 h 316"/>
                <a:gd name="T16" fmla="*/ 2147483647 w 461"/>
                <a:gd name="T17" fmla="*/ 2147483647 h 316"/>
                <a:gd name="T18" fmla="*/ 2147483647 w 461"/>
                <a:gd name="T19" fmla="*/ 2147483647 h 316"/>
                <a:gd name="T20" fmla="*/ 2147483647 w 461"/>
                <a:gd name="T21" fmla="*/ 2147483647 h 316"/>
                <a:gd name="T22" fmla="*/ 2147483647 w 461"/>
                <a:gd name="T23" fmla="*/ 2147483647 h 316"/>
                <a:gd name="T24" fmla="*/ 2147483647 w 461"/>
                <a:gd name="T25" fmla="*/ 2147483647 h 316"/>
                <a:gd name="T26" fmla="*/ 2147483647 w 461"/>
                <a:gd name="T27" fmla="*/ 2147483647 h 316"/>
                <a:gd name="T28" fmla="*/ 2147483647 w 461"/>
                <a:gd name="T29" fmla="*/ 2147483647 h 316"/>
                <a:gd name="T30" fmla="*/ 2147483647 w 461"/>
                <a:gd name="T31" fmla="*/ 2147483647 h 316"/>
                <a:gd name="T32" fmla="*/ 2147483647 w 461"/>
                <a:gd name="T33" fmla="*/ 2147483647 h 316"/>
                <a:gd name="T34" fmla="*/ 2147483647 w 461"/>
                <a:gd name="T35" fmla="*/ 2147483647 h 316"/>
                <a:gd name="T36" fmla="*/ 2147483647 w 461"/>
                <a:gd name="T37" fmla="*/ 2147483647 h 316"/>
                <a:gd name="T38" fmla="*/ 2147483647 w 461"/>
                <a:gd name="T39" fmla="*/ 2147483647 h 316"/>
                <a:gd name="T40" fmla="*/ 2147483647 w 461"/>
                <a:gd name="T41" fmla="*/ 2147483647 h 316"/>
                <a:gd name="T42" fmla="*/ 2147483647 w 461"/>
                <a:gd name="T43" fmla="*/ 2147483647 h 316"/>
                <a:gd name="T44" fmla="*/ 2147483647 w 461"/>
                <a:gd name="T45" fmla="*/ 2147483647 h 316"/>
                <a:gd name="T46" fmla="*/ 2147483647 w 461"/>
                <a:gd name="T47" fmla="*/ 2147483647 h 316"/>
                <a:gd name="T48" fmla="*/ 2147483647 w 461"/>
                <a:gd name="T49" fmla="*/ 2147483647 h 316"/>
                <a:gd name="T50" fmla="*/ 2147483647 w 461"/>
                <a:gd name="T51" fmla="*/ 0 h 316"/>
                <a:gd name="T52" fmla="*/ 2147483647 w 461"/>
                <a:gd name="T53" fmla="*/ 2147483647 h 316"/>
                <a:gd name="T54" fmla="*/ 2147483647 w 461"/>
                <a:gd name="T55" fmla="*/ 2147483647 h 316"/>
                <a:gd name="T56" fmla="*/ 2147483647 w 461"/>
                <a:gd name="T57" fmla="*/ 2147483647 h 316"/>
                <a:gd name="T58" fmla="*/ 2147483647 w 461"/>
                <a:gd name="T59" fmla="*/ 2147483647 h 316"/>
                <a:gd name="T60" fmla="*/ 2147483647 w 461"/>
                <a:gd name="T61" fmla="*/ 2147483647 h 316"/>
                <a:gd name="T62" fmla="*/ 2147483647 w 461"/>
                <a:gd name="T63" fmla="*/ 2147483647 h 316"/>
                <a:gd name="T64" fmla="*/ 2147483647 w 461"/>
                <a:gd name="T65" fmla="*/ 2147483647 h 316"/>
                <a:gd name="T66" fmla="*/ 2147483647 w 461"/>
                <a:gd name="T67" fmla="*/ 2147483647 h 316"/>
                <a:gd name="T68" fmla="*/ 2147483647 w 461"/>
                <a:gd name="T69" fmla="*/ 2147483647 h 316"/>
                <a:gd name="T70" fmla="*/ 2147483647 w 461"/>
                <a:gd name="T71" fmla="*/ 2147483647 h 316"/>
                <a:gd name="T72" fmla="*/ 2147483647 w 461"/>
                <a:gd name="T73" fmla="*/ 2147483647 h 316"/>
                <a:gd name="T74" fmla="*/ 2147483647 w 461"/>
                <a:gd name="T75" fmla="*/ 2147483647 h 316"/>
                <a:gd name="T76" fmla="*/ 2147483647 w 461"/>
                <a:gd name="T77" fmla="*/ 2147483647 h 316"/>
                <a:gd name="T78" fmla="*/ 2147483647 w 461"/>
                <a:gd name="T79" fmla="*/ 2147483647 h 316"/>
                <a:gd name="T80" fmla="*/ 2147483647 w 461"/>
                <a:gd name="T81" fmla="*/ 2147483647 h 316"/>
                <a:gd name="T82" fmla="*/ 2147483647 w 461"/>
                <a:gd name="T83" fmla="*/ 2147483647 h 316"/>
                <a:gd name="T84" fmla="*/ 2147483647 w 461"/>
                <a:gd name="T85" fmla="*/ 2147483647 h 316"/>
                <a:gd name="T86" fmla="*/ 2147483647 w 461"/>
                <a:gd name="T87" fmla="*/ 2147483647 h 316"/>
                <a:gd name="T88" fmla="*/ 2147483647 w 461"/>
                <a:gd name="T89" fmla="*/ 2147483647 h 316"/>
                <a:gd name="T90" fmla="*/ 0 w 461"/>
                <a:gd name="T91" fmla="*/ 2147483647 h 316"/>
                <a:gd name="T92" fmla="*/ 0 w 461"/>
                <a:gd name="T93" fmla="*/ 2147483647 h 316"/>
                <a:gd name="T94" fmla="*/ 2147483647 w 461"/>
                <a:gd name="T95" fmla="*/ 2147483647 h 316"/>
                <a:gd name="T96" fmla="*/ 2147483647 w 461"/>
                <a:gd name="T97" fmla="*/ 2147483647 h 316"/>
                <a:gd name="T98" fmla="*/ 2147483647 w 461"/>
                <a:gd name="T99" fmla="*/ 2147483647 h 316"/>
                <a:gd name="T100" fmla="*/ 2147483647 w 461"/>
                <a:gd name="T101" fmla="*/ 2147483647 h 316"/>
                <a:gd name="T102" fmla="*/ 2147483647 w 461"/>
                <a:gd name="T103" fmla="*/ 2147483647 h 3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32" name="tianjin"/>
            <p:cNvSpPr>
              <a:spLocks noChangeAspect="1"/>
            </p:cNvSpPr>
            <p:nvPr/>
          </p:nvSpPr>
          <p:spPr bwMode="auto">
            <a:xfrm>
              <a:off x="9837570" y="3861384"/>
              <a:ext cx="76200" cy="142875"/>
            </a:xfrm>
            <a:custGeom>
              <a:avLst/>
              <a:gdLst>
                <a:gd name="T0" fmla="*/ 2147483647 w 74"/>
                <a:gd name="T1" fmla="*/ 2147483647 h 134"/>
                <a:gd name="T2" fmla="*/ 2147483647 w 74"/>
                <a:gd name="T3" fmla="*/ 2147483647 h 134"/>
                <a:gd name="T4" fmla="*/ 2147483647 w 74"/>
                <a:gd name="T5" fmla="*/ 2147483647 h 134"/>
                <a:gd name="T6" fmla="*/ 2147483647 w 74"/>
                <a:gd name="T7" fmla="*/ 2147483647 h 134"/>
                <a:gd name="T8" fmla="*/ 0 w 74"/>
                <a:gd name="T9" fmla="*/ 2147483647 h 134"/>
                <a:gd name="T10" fmla="*/ 2147483647 w 74"/>
                <a:gd name="T11" fmla="*/ 2147483647 h 134"/>
                <a:gd name="T12" fmla="*/ 2147483647 w 74"/>
                <a:gd name="T13" fmla="*/ 2147483647 h 134"/>
                <a:gd name="T14" fmla="*/ 2147483647 w 74"/>
                <a:gd name="T15" fmla="*/ 2147483647 h 134"/>
                <a:gd name="T16" fmla="*/ 2147483647 w 74"/>
                <a:gd name="T17" fmla="*/ 0 h 134"/>
                <a:gd name="T18" fmla="*/ 2147483647 w 74"/>
                <a:gd name="T19" fmla="*/ 2147483647 h 134"/>
                <a:gd name="T20" fmla="*/ 2147483647 w 74"/>
                <a:gd name="T21" fmla="*/ 2147483647 h 134"/>
                <a:gd name="T22" fmla="*/ 2147483647 w 74"/>
                <a:gd name="T23" fmla="*/ 2147483647 h 134"/>
                <a:gd name="T24" fmla="*/ 2147483647 w 74"/>
                <a:gd name="T25" fmla="*/ 2147483647 h 134"/>
                <a:gd name="T26" fmla="*/ 2147483647 w 74"/>
                <a:gd name="T27" fmla="*/ 2147483647 h 134"/>
                <a:gd name="T28" fmla="*/ 2147483647 w 74"/>
                <a:gd name="T29" fmla="*/ 2147483647 h 134"/>
                <a:gd name="T30" fmla="*/ 2147483647 w 74"/>
                <a:gd name="T31" fmla="*/ 2147483647 h 134"/>
                <a:gd name="T32" fmla="*/ 2147483647 w 74"/>
                <a:gd name="T33" fmla="*/ 2147483647 h 134"/>
                <a:gd name="T34" fmla="*/ 2147483647 w 74"/>
                <a:gd name="T35" fmla="*/ 2147483647 h 1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3" name="beijing"/>
            <p:cNvSpPr>
              <a:spLocks noChangeAspect="1"/>
            </p:cNvSpPr>
            <p:nvPr/>
          </p:nvSpPr>
          <p:spPr bwMode="auto">
            <a:xfrm>
              <a:off x="9732795" y="3804234"/>
              <a:ext cx="133350" cy="1333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0 h 14"/>
                <a:gd name="T16" fmla="*/ 2147483647 w 14"/>
                <a:gd name="T17" fmla="*/ 2147483647 h 14"/>
                <a:gd name="T18" fmla="*/ 2147483647 w 14"/>
                <a:gd name="T19" fmla="*/ 2147483647 h 14"/>
                <a:gd name="T20" fmla="*/ 0 w 14"/>
                <a:gd name="T21" fmla="*/ 2147483647 h 14"/>
                <a:gd name="T22" fmla="*/ 0 w 14"/>
                <a:gd name="T23" fmla="*/ 2147483647 h 14"/>
                <a:gd name="T24" fmla="*/ 2147483647 w 14"/>
                <a:gd name="T25" fmla="*/ 2147483647 h 14"/>
                <a:gd name="T26" fmla="*/ 2147483647 w 14"/>
                <a:gd name="T27" fmla="*/ 2147483647 h 14"/>
                <a:gd name="T28" fmla="*/ 2147483647 w 14"/>
                <a:gd name="T29" fmla="*/ 2147483647 h 14"/>
                <a:gd name="T30" fmla="*/ 2147483647 w 14"/>
                <a:gd name="T31" fmla="*/ 2147483647 h 14"/>
                <a:gd name="T32" fmla="*/ 2147483647 w 14"/>
                <a:gd name="T33" fmla="*/ 2147483647 h 14"/>
                <a:gd name="T34" fmla="*/ 2147483647 w 14"/>
                <a:gd name="T35" fmla="*/ 2147483647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4">
                  <a:moveTo>
                    <a:pt x="11" y="12"/>
                  </a:moveTo>
                  <a:lnTo>
                    <a:pt x="12" y="10"/>
                  </a:lnTo>
                  <a:lnTo>
                    <a:pt x="13" y="10"/>
                  </a:lnTo>
                  <a:lnTo>
                    <a:pt x="14" y="7"/>
                  </a:lnTo>
                  <a:lnTo>
                    <a:pt x="14" y="6"/>
                  </a:lnTo>
                  <a:lnTo>
                    <a:pt x="13" y="3"/>
                  </a:lnTo>
                  <a:lnTo>
                    <a:pt x="12" y="3"/>
                  </a:lnTo>
                  <a:lnTo>
                    <a:pt x="7" y="0"/>
                  </a:lnTo>
                  <a:lnTo>
                    <a:pt x="4" y="3"/>
                  </a:lnTo>
                  <a:lnTo>
                    <a:pt x="3" y="6"/>
                  </a:lnTo>
                  <a:lnTo>
                    <a:pt x="0" y="9"/>
                  </a:lnTo>
                  <a:lnTo>
                    <a:pt x="0" y="12"/>
                  </a:lnTo>
                  <a:lnTo>
                    <a:pt x="1" y="14"/>
                  </a:lnTo>
                  <a:lnTo>
                    <a:pt x="4" y="13"/>
                  </a:lnTo>
                  <a:lnTo>
                    <a:pt x="7" y="14"/>
                  </a:lnTo>
                  <a:lnTo>
                    <a:pt x="8" y="13"/>
                  </a:lnTo>
                  <a:lnTo>
                    <a:pt x="11" y="12"/>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4" name="ninxia"/>
            <p:cNvSpPr>
              <a:spLocks noChangeAspect="1"/>
            </p:cNvSpPr>
            <p:nvPr/>
          </p:nvSpPr>
          <p:spPr bwMode="auto">
            <a:xfrm>
              <a:off x="8980320" y="4004259"/>
              <a:ext cx="209550" cy="361950"/>
            </a:xfrm>
            <a:custGeom>
              <a:avLst/>
              <a:gdLst>
                <a:gd name="T0" fmla="*/ 2147483647 w 194"/>
                <a:gd name="T1" fmla="*/ 2147483647 h 335"/>
                <a:gd name="T2" fmla="*/ 2147483647 w 194"/>
                <a:gd name="T3" fmla="*/ 2147483647 h 335"/>
                <a:gd name="T4" fmla="*/ 2147483647 w 194"/>
                <a:gd name="T5" fmla="*/ 2147483647 h 335"/>
                <a:gd name="T6" fmla="*/ 2147483647 w 194"/>
                <a:gd name="T7" fmla="*/ 2147483647 h 335"/>
                <a:gd name="T8" fmla="*/ 2147483647 w 194"/>
                <a:gd name="T9" fmla="*/ 2147483647 h 335"/>
                <a:gd name="T10" fmla="*/ 2147483647 w 194"/>
                <a:gd name="T11" fmla="*/ 2147483647 h 335"/>
                <a:gd name="T12" fmla="*/ 2147483647 w 194"/>
                <a:gd name="T13" fmla="*/ 2147483647 h 335"/>
                <a:gd name="T14" fmla="*/ 2147483647 w 194"/>
                <a:gd name="T15" fmla="*/ 2147483647 h 335"/>
                <a:gd name="T16" fmla="*/ 2147483647 w 194"/>
                <a:gd name="T17" fmla="*/ 0 h 335"/>
                <a:gd name="T18" fmla="*/ 2147483647 w 194"/>
                <a:gd name="T19" fmla="*/ 2147483647 h 335"/>
                <a:gd name="T20" fmla="*/ 2147483647 w 194"/>
                <a:gd name="T21" fmla="*/ 2147483647 h 335"/>
                <a:gd name="T22" fmla="*/ 2147483647 w 194"/>
                <a:gd name="T23" fmla="*/ 2147483647 h 335"/>
                <a:gd name="T24" fmla="*/ 2147483647 w 194"/>
                <a:gd name="T25" fmla="*/ 2147483647 h 335"/>
                <a:gd name="T26" fmla="*/ 2147483647 w 194"/>
                <a:gd name="T27" fmla="*/ 2147483647 h 335"/>
                <a:gd name="T28" fmla="*/ 0 w 194"/>
                <a:gd name="T29" fmla="*/ 2147483647 h 335"/>
                <a:gd name="T30" fmla="*/ 2147483647 w 194"/>
                <a:gd name="T31" fmla="*/ 2147483647 h 335"/>
                <a:gd name="T32" fmla="*/ 2147483647 w 194"/>
                <a:gd name="T33" fmla="*/ 2147483647 h 335"/>
                <a:gd name="T34" fmla="*/ 2147483647 w 194"/>
                <a:gd name="T35" fmla="*/ 2147483647 h 335"/>
                <a:gd name="T36" fmla="*/ 2147483647 w 194"/>
                <a:gd name="T37" fmla="*/ 2147483647 h 335"/>
                <a:gd name="T38" fmla="*/ 2147483647 w 194"/>
                <a:gd name="T39" fmla="*/ 2147483647 h 335"/>
                <a:gd name="T40" fmla="*/ 2147483647 w 194"/>
                <a:gd name="T41" fmla="*/ 2147483647 h 335"/>
                <a:gd name="T42" fmla="*/ 2147483647 w 194"/>
                <a:gd name="T43" fmla="*/ 2147483647 h 335"/>
                <a:gd name="T44" fmla="*/ 2147483647 w 194"/>
                <a:gd name="T45" fmla="*/ 2147483647 h 335"/>
                <a:gd name="T46" fmla="*/ 2147483647 w 194"/>
                <a:gd name="T47" fmla="*/ 2147483647 h 335"/>
                <a:gd name="T48" fmla="*/ 2147483647 w 194"/>
                <a:gd name="T49" fmla="*/ 2147483647 h 335"/>
                <a:gd name="T50" fmla="*/ 2147483647 w 194"/>
                <a:gd name="T51" fmla="*/ 2147483647 h 335"/>
                <a:gd name="T52" fmla="*/ 2147483647 w 194"/>
                <a:gd name="T53" fmla="*/ 2147483647 h 335"/>
                <a:gd name="T54" fmla="*/ 2147483647 w 194"/>
                <a:gd name="T55" fmla="*/ 2147483647 h 335"/>
                <a:gd name="T56" fmla="*/ 2147483647 w 194"/>
                <a:gd name="T57" fmla="*/ 2147483647 h 335"/>
                <a:gd name="T58" fmla="*/ 2147483647 w 194"/>
                <a:gd name="T59" fmla="*/ 2147483647 h 335"/>
                <a:gd name="T60" fmla="*/ 2147483647 w 194"/>
                <a:gd name="T61" fmla="*/ 2147483647 h 335"/>
                <a:gd name="T62" fmla="*/ 2147483647 w 194"/>
                <a:gd name="T63" fmla="*/ 2147483647 h 3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5" name="xizang"/>
            <p:cNvSpPr>
              <a:spLocks noChangeAspect="1"/>
            </p:cNvSpPr>
            <p:nvPr/>
          </p:nvSpPr>
          <p:spPr bwMode="auto">
            <a:xfrm>
              <a:off x="7008645" y="4194759"/>
              <a:ext cx="1552575" cy="809625"/>
            </a:xfrm>
            <a:custGeom>
              <a:avLst/>
              <a:gdLst>
                <a:gd name="T0" fmla="*/ 2147483647 w 1394"/>
                <a:gd name="T1" fmla="*/ 2147483647 h 754"/>
                <a:gd name="T2" fmla="*/ 2147483647 w 1394"/>
                <a:gd name="T3" fmla="*/ 2147483647 h 754"/>
                <a:gd name="T4" fmla="*/ 2147483647 w 1394"/>
                <a:gd name="T5" fmla="*/ 2147483647 h 754"/>
                <a:gd name="T6" fmla="*/ 2147483647 w 1394"/>
                <a:gd name="T7" fmla="*/ 2147483647 h 754"/>
                <a:gd name="T8" fmla="*/ 2147483647 w 1394"/>
                <a:gd name="T9" fmla="*/ 2147483647 h 754"/>
                <a:gd name="T10" fmla="*/ 2147483647 w 1394"/>
                <a:gd name="T11" fmla="*/ 2147483647 h 754"/>
                <a:gd name="T12" fmla="*/ 2147483647 w 1394"/>
                <a:gd name="T13" fmla="*/ 2147483647 h 754"/>
                <a:gd name="T14" fmla="*/ 2147483647 w 1394"/>
                <a:gd name="T15" fmla="*/ 2147483647 h 754"/>
                <a:gd name="T16" fmla="*/ 2147483647 w 1394"/>
                <a:gd name="T17" fmla="*/ 2147483647 h 754"/>
                <a:gd name="T18" fmla="*/ 2147483647 w 1394"/>
                <a:gd name="T19" fmla="*/ 2147483647 h 754"/>
                <a:gd name="T20" fmla="*/ 2147483647 w 1394"/>
                <a:gd name="T21" fmla="*/ 2147483647 h 754"/>
                <a:gd name="T22" fmla="*/ 2147483647 w 1394"/>
                <a:gd name="T23" fmla="*/ 2147483647 h 754"/>
                <a:gd name="T24" fmla="*/ 2147483647 w 1394"/>
                <a:gd name="T25" fmla="*/ 2147483647 h 754"/>
                <a:gd name="T26" fmla="*/ 2147483647 w 1394"/>
                <a:gd name="T27" fmla="*/ 2147483647 h 754"/>
                <a:gd name="T28" fmla="*/ 2147483647 w 1394"/>
                <a:gd name="T29" fmla="*/ 2147483647 h 754"/>
                <a:gd name="T30" fmla="*/ 2147483647 w 1394"/>
                <a:gd name="T31" fmla="*/ 2147483647 h 754"/>
                <a:gd name="T32" fmla="*/ 2147483647 w 1394"/>
                <a:gd name="T33" fmla="*/ 2147483647 h 754"/>
                <a:gd name="T34" fmla="*/ 2147483647 w 1394"/>
                <a:gd name="T35" fmla="*/ 2147483647 h 754"/>
                <a:gd name="T36" fmla="*/ 2147483647 w 1394"/>
                <a:gd name="T37" fmla="*/ 2147483647 h 754"/>
                <a:gd name="T38" fmla="*/ 2147483647 w 1394"/>
                <a:gd name="T39" fmla="*/ 2147483647 h 754"/>
                <a:gd name="T40" fmla="*/ 2147483647 w 1394"/>
                <a:gd name="T41" fmla="*/ 2147483647 h 754"/>
                <a:gd name="T42" fmla="*/ 2147483647 w 1394"/>
                <a:gd name="T43" fmla="*/ 2147483647 h 754"/>
                <a:gd name="T44" fmla="*/ 2147483647 w 1394"/>
                <a:gd name="T45" fmla="*/ 2147483647 h 754"/>
                <a:gd name="T46" fmla="*/ 2147483647 w 1394"/>
                <a:gd name="T47" fmla="*/ 2147483647 h 754"/>
                <a:gd name="T48" fmla="*/ 2147483647 w 1394"/>
                <a:gd name="T49" fmla="*/ 2147483647 h 754"/>
                <a:gd name="T50" fmla="*/ 2147483647 w 1394"/>
                <a:gd name="T51" fmla="*/ 2147483647 h 754"/>
                <a:gd name="T52" fmla="*/ 2147483647 w 1394"/>
                <a:gd name="T53" fmla="*/ 2147483647 h 754"/>
                <a:gd name="T54" fmla="*/ 2147483647 w 1394"/>
                <a:gd name="T55" fmla="*/ 2147483647 h 754"/>
                <a:gd name="T56" fmla="*/ 2147483647 w 1394"/>
                <a:gd name="T57" fmla="*/ 0 h 754"/>
                <a:gd name="T58" fmla="*/ 2147483647 w 1394"/>
                <a:gd name="T59" fmla="*/ 2147483647 h 754"/>
                <a:gd name="T60" fmla="*/ 2147483647 w 1394"/>
                <a:gd name="T61" fmla="*/ 2147483647 h 754"/>
                <a:gd name="T62" fmla="*/ 2147483647 w 1394"/>
                <a:gd name="T63" fmla="*/ 2147483647 h 754"/>
                <a:gd name="T64" fmla="*/ 2147483647 w 1394"/>
                <a:gd name="T65" fmla="*/ 2147483647 h 754"/>
                <a:gd name="T66" fmla="*/ 2147483647 w 1394"/>
                <a:gd name="T67" fmla="*/ 2147483647 h 754"/>
                <a:gd name="T68" fmla="*/ 2147483647 w 1394"/>
                <a:gd name="T69" fmla="*/ 2147483647 h 754"/>
                <a:gd name="T70" fmla="*/ 2147483647 w 1394"/>
                <a:gd name="T71" fmla="*/ 2147483647 h 754"/>
                <a:gd name="T72" fmla="*/ 2147483647 w 1394"/>
                <a:gd name="T73" fmla="*/ 2147483647 h 754"/>
                <a:gd name="T74" fmla="*/ 2147483647 w 1394"/>
                <a:gd name="T75" fmla="*/ 2147483647 h 754"/>
                <a:gd name="T76" fmla="*/ 2147483647 w 1394"/>
                <a:gd name="T77" fmla="*/ 2147483647 h 754"/>
                <a:gd name="T78" fmla="*/ 2147483647 w 1394"/>
                <a:gd name="T79" fmla="*/ 2147483647 h 754"/>
                <a:gd name="T80" fmla="*/ 2147483647 w 1394"/>
                <a:gd name="T81" fmla="*/ 2147483647 h 754"/>
                <a:gd name="T82" fmla="*/ 2147483647 w 1394"/>
                <a:gd name="T83" fmla="*/ 2147483647 h 754"/>
                <a:gd name="T84" fmla="*/ 2147483647 w 1394"/>
                <a:gd name="T85" fmla="*/ 2147483647 h 754"/>
                <a:gd name="T86" fmla="*/ 0 w 1394"/>
                <a:gd name="T87" fmla="*/ 2147483647 h 754"/>
                <a:gd name="T88" fmla="*/ 2147483647 w 1394"/>
                <a:gd name="T89" fmla="*/ 2147483647 h 754"/>
                <a:gd name="T90" fmla="*/ 2147483647 w 1394"/>
                <a:gd name="T91" fmla="*/ 2147483647 h 754"/>
                <a:gd name="T92" fmla="*/ 2147483647 w 1394"/>
                <a:gd name="T93" fmla="*/ 2147483647 h 754"/>
                <a:gd name="T94" fmla="*/ 2147483647 w 1394"/>
                <a:gd name="T95" fmla="*/ 2147483647 h 754"/>
                <a:gd name="T96" fmla="*/ 2147483647 w 1394"/>
                <a:gd name="T97" fmla="*/ 2147483647 h 754"/>
                <a:gd name="T98" fmla="*/ 2147483647 w 1394"/>
                <a:gd name="T99" fmla="*/ 2147483647 h 754"/>
                <a:gd name="T100" fmla="*/ 2147483647 w 1394"/>
                <a:gd name="T101" fmla="*/ 2147483647 h 754"/>
                <a:gd name="T102" fmla="*/ 2147483647 w 1394"/>
                <a:gd name="T103" fmla="*/ 2147483647 h 754"/>
                <a:gd name="T104" fmla="*/ 2147483647 w 1394"/>
                <a:gd name="T105" fmla="*/ 2147483647 h 754"/>
                <a:gd name="T106" fmla="*/ 2147483647 w 1394"/>
                <a:gd name="T107" fmla="*/ 2147483647 h 754"/>
                <a:gd name="T108" fmla="*/ 2147483647 w 1394"/>
                <a:gd name="T109" fmla="*/ 2147483647 h 754"/>
                <a:gd name="T110" fmla="*/ 2147483647 w 1394"/>
                <a:gd name="T111" fmla="*/ 2147483647 h 754"/>
                <a:gd name="T112" fmla="*/ 2147483647 w 1394"/>
                <a:gd name="T113" fmla="*/ 2147483647 h 754"/>
                <a:gd name="T114" fmla="*/ 2147483647 w 1394"/>
                <a:gd name="T115" fmla="*/ 2147483647 h 754"/>
                <a:gd name="T116" fmla="*/ 2147483647 w 1394"/>
                <a:gd name="T117" fmla="*/ 2147483647 h 754"/>
                <a:gd name="T118" fmla="*/ 2147483647 w 1394"/>
                <a:gd name="T119" fmla="*/ 2147483647 h 754"/>
                <a:gd name="T120" fmla="*/ 2147483647 w 1394"/>
                <a:gd name="T121" fmla="*/ 2147483647 h 754"/>
                <a:gd name="T122" fmla="*/ 2147483647 w 1394"/>
                <a:gd name="T123" fmla="*/ 2147483647 h 754"/>
                <a:gd name="T124" fmla="*/ 2147483647 w 1394"/>
                <a:gd name="T125" fmla="*/ 2147483647 h 7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6" name="yunnan"/>
            <p:cNvSpPr>
              <a:spLocks noChangeAspect="1"/>
            </p:cNvSpPr>
            <p:nvPr/>
          </p:nvSpPr>
          <p:spPr bwMode="auto">
            <a:xfrm>
              <a:off x="8418345" y="4899609"/>
              <a:ext cx="723900" cy="733425"/>
            </a:xfrm>
            <a:custGeom>
              <a:avLst/>
              <a:gdLst>
                <a:gd name="T0" fmla="*/ 2147483647 w 652"/>
                <a:gd name="T1" fmla="*/ 2147483647 h 674"/>
                <a:gd name="T2" fmla="*/ 2147483647 w 652"/>
                <a:gd name="T3" fmla="*/ 2147483647 h 674"/>
                <a:gd name="T4" fmla="*/ 2147483647 w 652"/>
                <a:gd name="T5" fmla="*/ 2147483647 h 674"/>
                <a:gd name="T6" fmla="*/ 2147483647 w 652"/>
                <a:gd name="T7" fmla="*/ 2147483647 h 674"/>
                <a:gd name="T8" fmla="*/ 2147483647 w 652"/>
                <a:gd name="T9" fmla="*/ 2147483647 h 674"/>
                <a:gd name="T10" fmla="*/ 2147483647 w 652"/>
                <a:gd name="T11" fmla="*/ 2147483647 h 674"/>
                <a:gd name="T12" fmla="*/ 2147483647 w 652"/>
                <a:gd name="T13" fmla="*/ 2147483647 h 674"/>
                <a:gd name="T14" fmla="*/ 2147483647 w 652"/>
                <a:gd name="T15" fmla="*/ 2147483647 h 674"/>
                <a:gd name="T16" fmla="*/ 2147483647 w 652"/>
                <a:gd name="T17" fmla="*/ 2147483647 h 674"/>
                <a:gd name="T18" fmla="*/ 2147483647 w 652"/>
                <a:gd name="T19" fmla="*/ 2147483647 h 674"/>
                <a:gd name="T20" fmla="*/ 2147483647 w 652"/>
                <a:gd name="T21" fmla="*/ 2147483647 h 674"/>
                <a:gd name="T22" fmla="*/ 2147483647 w 652"/>
                <a:gd name="T23" fmla="*/ 2147483647 h 674"/>
                <a:gd name="T24" fmla="*/ 2147483647 w 652"/>
                <a:gd name="T25" fmla="*/ 2147483647 h 674"/>
                <a:gd name="T26" fmla="*/ 2147483647 w 652"/>
                <a:gd name="T27" fmla="*/ 2147483647 h 674"/>
                <a:gd name="T28" fmla="*/ 2147483647 w 652"/>
                <a:gd name="T29" fmla="*/ 0 h 674"/>
                <a:gd name="T30" fmla="*/ 2147483647 w 652"/>
                <a:gd name="T31" fmla="*/ 2147483647 h 674"/>
                <a:gd name="T32" fmla="*/ 2147483647 w 652"/>
                <a:gd name="T33" fmla="*/ 2147483647 h 674"/>
                <a:gd name="T34" fmla="*/ 2147483647 w 652"/>
                <a:gd name="T35" fmla="*/ 2147483647 h 674"/>
                <a:gd name="T36" fmla="*/ 2147483647 w 652"/>
                <a:gd name="T37" fmla="*/ 2147483647 h 674"/>
                <a:gd name="T38" fmla="*/ 2147483647 w 652"/>
                <a:gd name="T39" fmla="*/ 2147483647 h 674"/>
                <a:gd name="T40" fmla="*/ 2147483647 w 652"/>
                <a:gd name="T41" fmla="*/ 2147483647 h 674"/>
                <a:gd name="T42" fmla="*/ 2147483647 w 652"/>
                <a:gd name="T43" fmla="*/ 2147483647 h 674"/>
                <a:gd name="T44" fmla="*/ 0 w 652"/>
                <a:gd name="T45" fmla="*/ 2147483647 h 674"/>
                <a:gd name="T46" fmla="*/ 2147483647 w 652"/>
                <a:gd name="T47" fmla="*/ 2147483647 h 674"/>
                <a:gd name="T48" fmla="*/ 2147483647 w 652"/>
                <a:gd name="T49" fmla="*/ 2147483647 h 674"/>
                <a:gd name="T50" fmla="*/ 2147483647 w 652"/>
                <a:gd name="T51" fmla="*/ 2147483647 h 674"/>
                <a:gd name="T52" fmla="*/ 2147483647 w 652"/>
                <a:gd name="T53" fmla="*/ 2147483647 h 674"/>
                <a:gd name="T54" fmla="*/ 2147483647 w 652"/>
                <a:gd name="T55" fmla="*/ 2147483647 h 674"/>
                <a:gd name="T56" fmla="*/ 2147483647 w 652"/>
                <a:gd name="T57" fmla="*/ 2147483647 h 674"/>
                <a:gd name="T58" fmla="*/ 2147483647 w 652"/>
                <a:gd name="T59" fmla="*/ 2147483647 h 674"/>
                <a:gd name="T60" fmla="*/ 2147483647 w 652"/>
                <a:gd name="T61" fmla="*/ 2147483647 h 674"/>
                <a:gd name="T62" fmla="*/ 2147483647 w 652"/>
                <a:gd name="T63" fmla="*/ 2147483647 h 674"/>
                <a:gd name="T64" fmla="*/ 2147483647 w 652"/>
                <a:gd name="T65" fmla="*/ 2147483647 h 674"/>
                <a:gd name="T66" fmla="*/ 2147483647 w 652"/>
                <a:gd name="T67" fmla="*/ 2147483647 h 674"/>
                <a:gd name="T68" fmla="*/ 2147483647 w 652"/>
                <a:gd name="T69" fmla="*/ 2147483647 h 674"/>
                <a:gd name="T70" fmla="*/ 2147483647 w 652"/>
                <a:gd name="T71" fmla="*/ 2147483647 h 674"/>
                <a:gd name="T72" fmla="*/ 2147483647 w 652"/>
                <a:gd name="T73" fmla="*/ 2147483647 h 674"/>
                <a:gd name="T74" fmla="*/ 2147483647 w 652"/>
                <a:gd name="T75" fmla="*/ 2147483647 h 674"/>
                <a:gd name="T76" fmla="*/ 2147483647 w 652"/>
                <a:gd name="T77" fmla="*/ 2147483647 h 674"/>
                <a:gd name="T78" fmla="*/ 2147483647 w 652"/>
                <a:gd name="T79" fmla="*/ 2147483647 h 674"/>
                <a:gd name="T80" fmla="*/ 2147483647 w 652"/>
                <a:gd name="T81" fmla="*/ 2147483647 h 674"/>
                <a:gd name="T82" fmla="*/ 2147483647 w 652"/>
                <a:gd name="T83" fmla="*/ 2147483647 h 674"/>
                <a:gd name="T84" fmla="*/ 2147483647 w 652"/>
                <a:gd name="T85" fmla="*/ 2147483647 h 674"/>
                <a:gd name="T86" fmla="*/ 2147483647 w 652"/>
                <a:gd name="T87" fmla="*/ 2147483647 h 674"/>
                <a:gd name="T88" fmla="*/ 2147483647 w 652"/>
                <a:gd name="T89" fmla="*/ 2147483647 h 674"/>
                <a:gd name="T90" fmla="*/ 2147483647 w 652"/>
                <a:gd name="T91" fmla="*/ 2147483647 h 674"/>
                <a:gd name="T92" fmla="*/ 2147483647 w 652"/>
                <a:gd name="T93" fmla="*/ 2147483647 h 674"/>
                <a:gd name="T94" fmla="*/ 2147483647 w 652"/>
                <a:gd name="T95" fmla="*/ 2147483647 h 674"/>
                <a:gd name="T96" fmla="*/ 2147483647 w 652"/>
                <a:gd name="T97" fmla="*/ 2147483647 h 674"/>
                <a:gd name="T98" fmla="*/ 2147483647 w 652"/>
                <a:gd name="T99" fmla="*/ 2147483647 h 674"/>
                <a:gd name="T100" fmla="*/ 2147483647 w 652"/>
                <a:gd name="T101" fmla="*/ 2147483647 h 674"/>
                <a:gd name="T102" fmla="*/ 2147483647 w 652"/>
                <a:gd name="T103" fmla="*/ 2147483647 h 674"/>
                <a:gd name="T104" fmla="*/ 2147483647 w 652"/>
                <a:gd name="T105" fmla="*/ 2147483647 h 674"/>
                <a:gd name="T106" fmla="*/ 2147483647 w 652"/>
                <a:gd name="T107" fmla="*/ 2147483647 h 674"/>
                <a:gd name="T108" fmla="*/ 2147483647 w 652"/>
                <a:gd name="T109" fmla="*/ 2147483647 h 674"/>
                <a:gd name="T110" fmla="*/ 2147483647 w 652"/>
                <a:gd name="T111" fmla="*/ 2147483647 h 674"/>
                <a:gd name="T112" fmla="*/ 2147483647 w 652"/>
                <a:gd name="T113" fmla="*/ 2147483647 h 674"/>
                <a:gd name="T114" fmla="*/ 2147483647 w 652"/>
                <a:gd name="T115" fmla="*/ 2147483647 h 674"/>
                <a:gd name="T116" fmla="*/ 2147483647 w 652"/>
                <a:gd name="T117" fmla="*/ 2147483647 h 674"/>
                <a:gd name="T118" fmla="*/ 2147483647 w 652"/>
                <a:gd name="T119" fmla="*/ 2147483647 h 67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7" name="sichuan"/>
            <p:cNvSpPr>
              <a:spLocks noChangeAspect="1"/>
            </p:cNvSpPr>
            <p:nvPr/>
          </p:nvSpPr>
          <p:spPr bwMode="auto">
            <a:xfrm>
              <a:off x="8437395" y="4461459"/>
              <a:ext cx="876300" cy="723900"/>
            </a:xfrm>
            <a:custGeom>
              <a:avLst/>
              <a:gdLst>
                <a:gd name="T0" fmla="*/ 2147483647 w 92"/>
                <a:gd name="T1" fmla="*/ 2147483647 h 76"/>
                <a:gd name="T2" fmla="*/ 2147483647 w 92"/>
                <a:gd name="T3" fmla="*/ 2147483647 h 76"/>
                <a:gd name="T4" fmla="*/ 2147483647 w 92"/>
                <a:gd name="T5" fmla="*/ 0 h 76"/>
                <a:gd name="T6" fmla="*/ 2147483647 w 92"/>
                <a:gd name="T7" fmla="*/ 2147483647 h 76"/>
                <a:gd name="T8" fmla="*/ 2147483647 w 92"/>
                <a:gd name="T9" fmla="*/ 2147483647 h 76"/>
                <a:gd name="T10" fmla="*/ 2147483647 w 92"/>
                <a:gd name="T11" fmla="*/ 2147483647 h 76"/>
                <a:gd name="T12" fmla="*/ 2147483647 w 92"/>
                <a:gd name="T13" fmla="*/ 2147483647 h 76"/>
                <a:gd name="T14" fmla="*/ 2147483647 w 92"/>
                <a:gd name="T15" fmla="*/ 2147483647 h 76"/>
                <a:gd name="T16" fmla="*/ 2147483647 w 92"/>
                <a:gd name="T17" fmla="*/ 2147483647 h 76"/>
                <a:gd name="T18" fmla="*/ 2147483647 w 92"/>
                <a:gd name="T19" fmla="*/ 2147483647 h 76"/>
                <a:gd name="T20" fmla="*/ 2147483647 w 92"/>
                <a:gd name="T21" fmla="*/ 2147483647 h 76"/>
                <a:gd name="T22" fmla="*/ 2147483647 w 92"/>
                <a:gd name="T23" fmla="*/ 2147483647 h 76"/>
                <a:gd name="T24" fmla="*/ 2147483647 w 92"/>
                <a:gd name="T25" fmla="*/ 2147483647 h 76"/>
                <a:gd name="T26" fmla="*/ 2147483647 w 92"/>
                <a:gd name="T27" fmla="*/ 2147483647 h 76"/>
                <a:gd name="T28" fmla="*/ 2147483647 w 92"/>
                <a:gd name="T29" fmla="*/ 2147483647 h 76"/>
                <a:gd name="T30" fmla="*/ 2147483647 w 92"/>
                <a:gd name="T31" fmla="*/ 2147483647 h 76"/>
                <a:gd name="T32" fmla="*/ 2147483647 w 92"/>
                <a:gd name="T33" fmla="*/ 2147483647 h 76"/>
                <a:gd name="T34" fmla="*/ 2147483647 w 92"/>
                <a:gd name="T35" fmla="*/ 2147483647 h 76"/>
                <a:gd name="T36" fmla="*/ 2147483647 w 92"/>
                <a:gd name="T37" fmla="*/ 2147483647 h 76"/>
                <a:gd name="T38" fmla="*/ 2147483647 w 92"/>
                <a:gd name="T39" fmla="*/ 2147483647 h 76"/>
                <a:gd name="T40" fmla="*/ 2147483647 w 92"/>
                <a:gd name="T41" fmla="*/ 2147483647 h 76"/>
                <a:gd name="T42" fmla="*/ 2147483647 w 92"/>
                <a:gd name="T43" fmla="*/ 2147483647 h 76"/>
                <a:gd name="T44" fmla="*/ 2147483647 w 92"/>
                <a:gd name="T45" fmla="*/ 2147483647 h 76"/>
                <a:gd name="T46" fmla="*/ 2147483647 w 92"/>
                <a:gd name="T47" fmla="*/ 2147483647 h 76"/>
                <a:gd name="T48" fmla="*/ 2147483647 w 92"/>
                <a:gd name="T49" fmla="*/ 2147483647 h 76"/>
                <a:gd name="T50" fmla="*/ 2147483647 w 92"/>
                <a:gd name="T51" fmla="*/ 2147483647 h 76"/>
                <a:gd name="T52" fmla="*/ 2147483647 w 92"/>
                <a:gd name="T53" fmla="*/ 2147483647 h 76"/>
                <a:gd name="T54" fmla="*/ 2147483647 w 92"/>
                <a:gd name="T55" fmla="*/ 2147483647 h 76"/>
                <a:gd name="T56" fmla="*/ 2147483647 w 92"/>
                <a:gd name="T57" fmla="*/ 2147483647 h 76"/>
                <a:gd name="T58" fmla="*/ 2147483647 w 92"/>
                <a:gd name="T59" fmla="*/ 2147483647 h 76"/>
                <a:gd name="T60" fmla="*/ 2147483647 w 92"/>
                <a:gd name="T61" fmla="*/ 2147483647 h 76"/>
                <a:gd name="T62" fmla="*/ 2147483647 w 92"/>
                <a:gd name="T63" fmla="*/ 2147483647 h 76"/>
                <a:gd name="T64" fmla="*/ 2147483647 w 92"/>
                <a:gd name="T65" fmla="*/ 2147483647 h 76"/>
                <a:gd name="T66" fmla="*/ 2147483647 w 92"/>
                <a:gd name="T67" fmla="*/ 2147483647 h 76"/>
                <a:gd name="T68" fmla="*/ 2147483647 w 92"/>
                <a:gd name="T69" fmla="*/ 2147483647 h 76"/>
                <a:gd name="T70" fmla="*/ 2147483647 w 92"/>
                <a:gd name="T71" fmla="*/ 2147483647 h 76"/>
                <a:gd name="T72" fmla="*/ 2147483647 w 92"/>
                <a:gd name="T73" fmla="*/ 2147483647 h 76"/>
                <a:gd name="T74" fmla="*/ 2147483647 w 92"/>
                <a:gd name="T75" fmla="*/ 2147483647 h 76"/>
                <a:gd name="T76" fmla="*/ 2147483647 w 92"/>
                <a:gd name="T77" fmla="*/ 2147483647 h 76"/>
                <a:gd name="T78" fmla="*/ 2147483647 w 92"/>
                <a:gd name="T79" fmla="*/ 2147483647 h 76"/>
                <a:gd name="T80" fmla="*/ 2147483647 w 92"/>
                <a:gd name="T81" fmla="*/ 2147483647 h 76"/>
                <a:gd name="T82" fmla="*/ 2147483647 w 92"/>
                <a:gd name="T83" fmla="*/ 2147483647 h 76"/>
                <a:gd name="T84" fmla="*/ 2147483647 w 92"/>
                <a:gd name="T85" fmla="*/ 2147483647 h 76"/>
                <a:gd name="T86" fmla="*/ 2147483647 w 92"/>
                <a:gd name="T87" fmla="*/ 2147483647 h 76"/>
                <a:gd name="T88" fmla="*/ 2147483647 w 92"/>
                <a:gd name="T89" fmla="*/ 2147483647 h 76"/>
                <a:gd name="T90" fmla="*/ 2147483647 w 92"/>
                <a:gd name="T91" fmla="*/ 2147483647 h 76"/>
                <a:gd name="T92" fmla="*/ 2147483647 w 92"/>
                <a:gd name="T93" fmla="*/ 2147483647 h 76"/>
                <a:gd name="T94" fmla="*/ 0 w 92"/>
                <a:gd name="T95" fmla="*/ 2147483647 h 76"/>
                <a:gd name="T96" fmla="*/ 2147483647 w 92"/>
                <a:gd name="T97" fmla="*/ 2147483647 h 76"/>
                <a:gd name="T98" fmla="*/ 2147483647 w 92"/>
                <a:gd name="T99" fmla="*/ 2147483647 h 76"/>
                <a:gd name="T100" fmla="*/ 2147483647 w 92"/>
                <a:gd name="T101" fmla="*/ 2147483647 h 76"/>
                <a:gd name="T102" fmla="*/ 2147483647 w 92"/>
                <a:gd name="T103" fmla="*/ 2147483647 h 76"/>
                <a:gd name="T104" fmla="*/ 2147483647 w 92"/>
                <a:gd name="T105" fmla="*/ 2147483647 h 76"/>
                <a:gd name="T106" fmla="*/ 2147483647 w 92"/>
                <a:gd name="T107" fmla="*/ 2147483647 h 76"/>
                <a:gd name="T108" fmla="*/ 2147483647 w 92"/>
                <a:gd name="T109" fmla="*/ 2147483647 h 76"/>
                <a:gd name="T110" fmla="*/ 2147483647 w 92"/>
                <a:gd name="T111" fmla="*/ 2147483647 h 7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2" h="76">
                  <a:moveTo>
                    <a:pt x="39" y="9"/>
                  </a:moveTo>
                  <a:lnTo>
                    <a:pt x="40" y="6"/>
                  </a:lnTo>
                  <a:lnTo>
                    <a:pt x="39" y="5"/>
                  </a:lnTo>
                  <a:lnTo>
                    <a:pt x="39" y="2"/>
                  </a:lnTo>
                  <a:lnTo>
                    <a:pt x="44" y="0"/>
                  </a:lnTo>
                  <a:lnTo>
                    <a:pt x="46" y="0"/>
                  </a:lnTo>
                  <a:lnTo>
                    <a:pt x="46" y="2"/>
                  </a:lnTo>
                  <a:lnTo>
                    <a:pt x="47" y="4"/>
                  </a:lnTo>
                  <a:lnTo>
                    <a:pt x="49" y="6"/>
                  </a:lnTo>
                  <a:lnTo>
                    <a:pt x="53" y="9"/>
                  </a:lnTo>
                  <a:lnTo>
                    <a:pt x="55" y="8"/>
                  </a:lnTo>
                  <a:lnTo>
                    <a:pt x="56" y="9"/>
                  </a:lnTo>
                  <a:lnTo>
                    <a:pt x="56" y="13"/>
                  </a:lnTo>
                  <a:lnTo>
                    <a:pt x="59" y="14"/>
                  </a:lnTo>
                  <a:lnTo>
                    <a:pt x="64" y="15"/>
                  </a:lnTo>
                  <a:lnTo>
                    <a:pt x="65" y="14"/>
                  </a:lnTo>
                  <a:lnTo>
                    <a:pt x="65" y="12"/>
                  </a:lnTo>
                  <a:lnTo>
                    <a:pt x="68" y="11"/>
                  </a:lnTo>
                  <a:lnTo>
                    <a:pt x="70" y="12"/>
                  </a:lnTo>
                  <a:lnTo>
                    <a:pt x="70" y="14"/>
                  </a:lnTo>
                  <a:lnTo>
                    <a:pt x="72" y="14"/>
                  </a:lnTo>
                  <a:lnTo>
                    <a:pt x="77" y="13"/>
                  </a:lnTo>
                  <a:lnTo>
                    <a:pt x="78" y="13"/>
                  </a:lnTo>
                  <a:lnTo>
                    <a:pt x="79" y="15"/>
                  </a:lnTo>
                  <a:lnTo>
                    <a:pt x="81" y="15"/>
                  </a:lnTo>
                  <a:lnTo>
                    <a:pt x="86" y="18"/>
                  </a:lnTo>
                  <a:lnTo>
                    <a:pt x="89" y="17"/>
                  </a:lnTo>
                  <a:lnTo>
                    <a:pt x="92" y="19"/>
                  </a:lnTo>
                  <a:lnTo>
                    <a:pt x="90" y="19"/>
                  </a:lnTo>
                  <a:lnTo>
                    <a:pt x="91" y="19"/>
                  </a:lnTo>
                  <a:lnTo>
                    <a:pt x="90" y="20"/>
                  </a:lnTo>
                  <a:lnTo>
                    <a:pt x="90" y="22"/>
                  </a:lnTo>
                  <a:lnTo>
                    <a:pt x="89" y="24"/>
                  </a:lnTo>
                  <a:lnTo>
                    <a:pt x="88" y="26"/>
                  </a:lnTo>
                  <a:lnTo>
                    <a:pt x="88" y="28"/>
                  </a:lnTo>
                  <a:lnTo>
                    <a:pt x="85" y="29"/>
                  </a:lnTo>
                  <a:lnTo>
                    <a:pt x="84" y="30"/>
                  </a:lnTo>
                  <a:lnTo>
                    <a:pt x="83" y="31"/>
                  </a:lnTo>
                  <a:lnTo>
                    <a:pt x="82" y="33"/>
                  </a:lnTo>
                  <a:lnTo>
                    <a:pt x="80" y="35"/>
                  </a:lnTo>
                  <a:lnTo>
                    <a:pt x="79" y="36"/>
                  </a:lnTo>
                  <a:lnTo>
                    <a:pt x="76" y="36"/>
                  </a:lnTo>
                  <a:lnTo>
                    <a:pt x="74" y="34"/>
                  </a:lnTo>
                  <a:lnTo>
                    <a:pt x="72" y="35"/>
                  </a:lnTo>
                  <a:lnTo>
                    <a:pt x="70" y="33"/>
                  </a:lnTo>
                  <a:lnTo>
                    <a:pt x="67" y="34"/>
                  </a:lnTo>
                  <a:lnTo>
                    <a:pt x="67" y="36"/>
                  </a:lnTo>
                  <a:lnTo>
                    <a:pt x="67" y="38"/>
                  </a:lnTo>
                  <a:lnTo>
                    <a:pt x="67" y="39"/>
                  </a:lnTo>
                  <a:lnTo>
                    <a:pt x="66" y="40"/>
                  </a:lnTo>
                  <a:lnTo>
                    <a:pt x="64" y="42"/>
                  </a:lnTo>
                  <a:lnTo>
                    <a:pt x="67" y="44"/>
                  </a:lnTo>
                  <a:lnTo>
                    <a:pt x="70" y="47"/>
                  </a:lnTo>
                  <a:lnTo>
                    <a:pt x="71" y="47"/>
                  </a:lnTo>
                  <a:lnTo>
                    <a:pt x="71" y="49"/>
                  </a:lnTo>
                  <a:lnTo>
                    <a:pt x="70" y="50"/>
                  </a:lnTo>
                  <a:lnTo>
                    <a:pt x="68" y="53"/>
                  </a:lnTo>
                  <a:lnTo>
                    <a:pt x="68" y="54"/>
                  </a:lnTo>
                  <a:lnTo>
                    <a:pt x="73" y="57"/>
                  </a:lnTo>
                  <a:lnTo>
                    <a:pt x="74" y="59"/>
                  </a:lnTo>
                  <a:lnTo>
                    <a:pt x="70" y="60"/>
                  </a:lnTo>
                  <a:lnTo>
                    <a:pt x="65" y="60"/>
                  </a:lnTo>
                  <a:lnTo>
                    <a:pt x="65" y="57"/>
                  </a:lnTo>
                  <a:lnTo>
                    <a:pt x="63" y="57"/>
                  </a:lnTo>
                  <a:lnTo>
                    <a:pt x="59" y="59"/>
                  </a:lnTo>
                  <a:lnTo>
                    <a:pt x="57" y="58"/>
                  </a:lnTo>
                  <a:lnTo>
                    <a:pt x="57" y="55"/>
                  </a:lnTo>
                  <a:lnTo>
                    <a:pt x="56" y="54"/>
                  </a:lnTo>
                  <a:lnTo>
                    <a:pt x="56" y="52"/>
                  </a:lnTo>
                  <a:lnTo>
                    <a:pt x="53" y="52"/>
                  </a:lnTo>
                  <a:lnTo>
                    <a:pt x="52" y="52"/>
                  </a:lnTo>
                  <a:lnTo>
                    <a:pt x="53" y="55"/>
                  </a:lnTo>
                  <a:lnTo>
                    <a:pt x="50" y="56"/>
                  </a:lnTo>
                  <a:lnTo>
                    <a:pt x="49" y="57"/>
                  </a:lnTo>
                  <a:lnTo>
                    <a:pt x="50" y="59"/>
                  </a:lnTo>
                  <a:lnTo>
                    <a:pt x="45" y="65"/>
                  </a:lnTo>
                  <a:lnTo>
                    <a:pt x="46" y="72"/>
                  </a:lnTo>
                  <a:lnTo>
                    <a:pt x="43" y="74"/>
                  </a:lnTo>
                  <a:lnTo>
                    <a:pt x="42" y="73"/>
                  </a:lnTo>
                  <a:lnTo>
                    <a:pt x="36" y="76"/>
                  </a:lnTo>
                  <a:lnTo>
                    <a:pt x="35" y="75"/>
                  </a:lnTo>
                  <a:lnTo>
                    <a:pt x="27" y="61"/>
                  </a:lnTo>
                  <a:lnTo>
                    <a:pt x="24" y="59"/>
                  </a:lnTo>
                  <a:lnTo>
                    <a:pt x="21" y="58"/>
                  </a:lnTo>
                  <a:lnTo>
                    <a:pt x="20" y="56"/>
                  </a:lnTo>
                  <a:lnTo>
                    <a:pt x="22" y="54"/>
                  </a:lnTo>
                  <a:lnTo>
                    <a:pt x="19" y="52"/>
                  </a:lnTo>
                  <a:lnTo>
                    <a:pt x="17" y="55"/>
                  </a:lnTo>
                  <a:lnTo>
                    <a:pt x="14" y="55"/>
                  </a:lnTo>
                  <a:lnTo>
                    <a:pt x="13" y="47"/>
                  </a:lnTo>
                  <a:lnTo>
                    <a:pt x="12" y="46"/>
                  </a:lnTo>
                  <a:lnTo>
                    <a:pt x="12" y="33"/>
                  </a:lnTo>
                  <a:lnTo>
                    <a:pt x="9" y="27"/>
                  </a:lnTo>
                  <a:lnTo>
                    <a:pt x="11" y="26"/>
                  </a:lnTo>
                  <a:lnTo>
                    <a:pt x="6" y="17"/>
                  </a:lnTo>
                  <a:lnTo>
                    <a:pt x="0" y="12"/>
                  </a:lnTo>
                  <a:lnTo>
                    <a:pt x="1" y="10"/>
                  </a:lnTo>
                  <a:lnTo>
                    <a:pt x="2" y="9"/>
                  </a:lnTo>
                  <a:lnTo>
                    <a:pt x="10" y="8"/>
                  </a:lnTo>
                  <a:lnTo>
                    <a:pt x="16" y="9"/>
                  </a:lnTo>
                  <a:lnTo>
                    <a:pt x="20" y="8"/>
                  </a:lnTo>
                  <a:lnTo>
                    <a:pt x="21" y="10"/>
                  </a:lnTo>
                  <a:lnTo>
                    <a:pt x="25" y="15"/>
                  </a:lnTo>
                  <a:lnTo>
                    <a:pt x="29" y="14"/>
                  </a:lnTo>
                  <a:lnTo>
                    <a:pt x="29" y="11"/>
                  </a:lnTo>
                  <a:lnTo>
                    <a:pt x="30" y="10"/>
                  </a:lnTo>
                  <a:lnTo>
                    <a:pt x="33" y="9"/>
                  </a:lnTo>
                  <a:lnTo>
                    <a:pt x="35" y="11"/>
                  </a:lnTo>
                  <a:lnTo>
                    <a:pt x="36" y="9"/>
                  </a:lnTo>
                  <a:lnTo>
                    <a:pt x="39" y="10"/>
                  </a:lnTo>
                  <a:lnTo>
                    <a:pt x="39" y="9"/>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8" name="gansu"/>
            <p:cNvSpPr>
              <a:spLocks noChangeAspect="1"/>
            </p:cNvSpPr>
            <p:nvPr/>
          </p:nvSpPr>
          <p:spPr bwMode="auto">
            <a:xfrm>
              <a:off x="8208795" y="3708984"/>
              <a:ext cx="1085850" cy="904875"/>
            </a:xfrm>
            <a:custGeom>
              <a:avLst/>
              <a:gdLst>
                <a:gd name="T0" fmla="*/ 2147483647 w 974"/>
                <a:gd name="T1" fmla="*/ 2147483647 h 832"/>
                <a:gd name="T2" fmla="*/ 2147483647 w 974"/>
                <a:gd name="T3" fmla="*/ 2147483647 h 832"/>
                <a:gd name="T4" fmla="*/ 2147483647 w 974"/>
                <a:gd name="T5" fmla="*/ 0 h 832"/>
                <a:gd name="T6" fmla="*/ 2147483647 w 974"/>
                <a:gd name="T7" fmla="*/ 2147483647 h 832"/>
                <a:gd name="T8" fmla="*/ 2147483647 w 974"/>
                <a:gd name="T9" fmla="*/ 2147483647 h 832"/>
                <a:gd name="T10" fmla="*/ 2147483647 w 974"/>
                <a:gd name="T11" fmla="*/ 2147483647 h 832"/>
                <a:gd name="T12" fmla="*/ 2147483647 w 974"/>
                <a:gd name="T13" fmla="*/ 2147483647 h 832"/>
                <a:gd name="T14" fmla="*/ 2147483647 w 974"/>
                <a:gd name="T15" fmla="*/ 2147483647 h 832"/>
                <a:gd name="T16" fmla="*/ 2147483647 w 974"/>
                <a:gd name="T17" fmla="*/ 2147483647 h 832"/>
                <a:gd name="T18" fmla="*/ 2147483647 w 974"/>
                <a:gd name="T19" fmla="*/ 2147483647 h 832"/>
                <a:gd name="T20" fmla="*/ 2147483647 w 974"/>
                <a:gd name="T21" fmla="*/ 2147483647 h 832"/>
                <a:gd name="T22" fmla="*/ 2147483647 w 974"/>
                <a:gd name="T23" fmla="*/ 2147483647 h 832"/>
                <a:gd name="T24" fmla="*/ 2147483647 w 974"/>
                <a:gd name="T25" fmla="*/ 2147483647 h 832"/>
                <a:gd name="T26" fmla="*/ 2147483647 w 974"/>
                <a:gd name="T27" fmla="*/ 2147483647 h 832"/>
                <a:gd name="T28" fmla="*/ 2147483647 w 974"/>
                <a:gd name="T29" fmla="*/ 2147483647 h 832"/>
                <a:gd name="T30" fmla="*/ 2147483647 w 974"/>
                <a:gd name="T31" fmla="*/ 2147483647 h 832"/>
                <a:gd name="T32" fmla="*/ 2147483647 w 974"/>
                <a:gd name="T33" fmla="*/ 2147483647 h 832"/>
                <a:gd name="T34" fmla="*/ 2147483647 w 974"/>
                <a:gd name="T35" fmla="*/ 2147483647 h 832"/>
                <a:gd name="T36" fmla="*/ 2147483647 w 974"/>
                <a:gd name="T37" fmla="*/ 2147483647 h 832"/>
                <a:gd name="T38" fmla="*/ 2147483647 w 974"/>
                <a:gd name="T39" fmla="*/ 2147483647 h 832"/>
                <a:gd name="T40" fmla="*/ 2147483647 w 974"/>
                <a:gd name="T41" fmla="*/ 2147483647 h 832"/>
                <a:gd name="T42" fmla="*/ 2147483647 w 974"/>
                <a:gd name="T43" fmla="*/ 2147483647 h 832"/>
                <a:gd name="T44" fmla="*/ 2147483647 w 974"/>
                <a:gd name="T45" fmla="*/ 2147483647 h 832"/>
                <a:gd name="T46" fmla="*/ 2147483647 w 974"/>
                <a:gd name="T47" fmla="*/ 2147483647 h 832"/>
                <a:gd name="T48" fmla="*/ 2147483647 w 974"/>
                <a:gd name="T49" fmla="*/ 2147483647 h 832"/>
                <a:gd name="T50" fmla="*/ 2147483647 w 974"/>
                <a:gd name="T51" fmla="*/ 2147483647 h 832"/>
                <a:gd name="T52" fmla="*/ 2147483647 w 974"/>
                <a:gd name="T53" fmla="*/ 2147483647 h 832"/>
                <a:gd name="T54" fmla="*/ 2147483647 w 974"/>
                <a:gd name="T55" fmla="*/ 2147483647 h 832"/>
                <a:gd name="T56" fmla="*/ 2147483647 w 974"/>
                <a:gd name="T57" fmla="*/ 2147483647 h 832"/>
                <a:gd name="T58" fmla="*/ 2147483647 w 974"/>
                <a:gd name="T59" fmla="*/ 2147483647 h 832"/>
                <a:gd name="T60" fmla="*/ 2147483647 w 974"/>
                <a:gd name="T61" fmla="*/ 2147483647 h 832"/>
                <a:gd name="T62" fmla="*/ 2147483647 w 974"/>
                <a:gd name="T63" fmla="*/ 2147483647 h 832"/>
                <a:gd name="T64" fmla="*/ 2147483647 w 974"/>
                <a:gd name="T65" fmla="*/ 2147483647 h 832"/>
                <a:gd name="T66" fmla="*/ 2147483647 w 974"/>
                <a:gd name="T67" fmla="*/ 2147483647 h 832"/>
                <a:gd name="T68" fmla="*/ 2147483647 w 974"/>
                <a:gd name="T69" fmla="*/ 2147483647 h 832"/>
                <a:gd name="T70" fmla="*/ 2147483647 w 974"/>
                <a:gd name="T71" fmla="*/ 2147483647 h 832"/>
                <a:gd name="T72" fmla="*/ 2147483647 w 974"/>
                <a:gd name="T73" fmla="*/ 2147483647 h 832"/>
                <a:gd name="T74" fmla="*/ 2147483647 w 974"/>
                <a:gd name="T75" fmla="*/ 2147483647 h 832"/>
                <a:gd name="T76" fmla="*/ 2147483647 w 974"/>
                <a:gd name="T77" fmla="*/ 2147483647 h 832"/>
                <a:gd name="T78" fmla="*/ 2147483647 w 974"/>
                <a:gd name="T79" fmla="*/ 2147483647 h 832"/>
                <a:gd name="T80" fmla="*/ 2147483647 w 974"/>
                <a:gd name="T81" fmla="*/ 2147483647 h 832"/>
                <a:gd name="T82" fmla="*/ 2147483647 w 974"/>
                <a:gd name="T83" fmla="*/ 2147483647 h 8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39" name="hebei"/>
            <p:cNvSpPr>
              <a:spLocks noChangeAspect="1"/>
            </p:cNvSpPr>
            <p:nvPr/>
          </p:nvSpPr>
          <p:spPr bwMode="auto">
            <a:xfrm>
              <a:off x="9608970" y="3651834"/>
              <a:ext cx="428625" cy="590550"/>
            </a:xfrm>
            <a:custGeom>
              <a:avLst/>
              <a:gdLst>
                <a:gd name="T0" fmla="*/ 2147483647 w 384"/>
                <a:gd name="T1" fmla="*/ 2147483647 h 552"/>
                <a:gd name="T2" fmla="*/ 2147483647 w 384"/>
                <a:gd name="T3" fmla="*/ 2147483647 h 552"/>
                <a:gd name="T4" fmla="*/ 2147483647 w 384"/>
                <a:gd name="T5" fmla="*/ 2147483647 h 552"/>
                <a:gd name="T6" fmla="*/ 2147483647 w 384"/>
                <a:gd name="T7" fmla="*/ 2147483647 h 552"/>
                <a:gd name="T8" fmla="*/ 2147483647 w 384"/>
                <a:gd name="T9" fmla="*/ 2147483647 h 552"/>
                <a:gd name="T10" fmla="*/ 2147483647 w 384"/>
                <a:gd name="T11" fmla="*/ 2147483647 h 552"/>
                <a:gd name="T12" fmla="*/ 2147483647 w 384"/>
                <a:gd name="T13" fmla="*/ 2147483647 h 552"/>
                <a:gd name="T14" fmla="*/ 2147483647 w 384"/>
                <a:gd name="T15" fmla="*/ 2147483647 h 552"/>
                <a:gd name="T16" fmla="*/ 2147483647 w 384"/>
                <a:gd name="T17" fmla="*/ 2147483647 h 552"/>
                <a:gd name="T18" fmla="*/ 2147483647 w 384"/>
                <a:gd name="T19" fmla="*/ 2147483647 h 552"/>
                <a:gd name="T20" fmla="*/ 2147483647 w 384"/>
                <a:gd name="T21" fmla="*/ 2147483647 h 552"/>
                <a:gd name="T22" fmla="*/ 2147483647 w 384"/>
                <a:gd name="T23" fmla="*/ 2147483647 h 552"/>
                <a:gd name="T24" fmla="*/ 2147483647 w 384"/>
                <a:gd name="T25" fmla="*/ 2147483647 h 552"/>
                <a:gd name="T26" fmla="*/ 2147483647 w 384"/>
                <a:gd name="T27" fmla="*/ 2147483647 h 552"/>
                <a:gd name="T28" fmla="*/ 2147483647 w 384"/>
                <a:gd name="T29" fmla="*/ 2147483647 h 552"/>
                <a:gd name="T30" fmla="*/ 2147483647 w 384"/>
                <a:gd name="T31" fmla="*/ 2147483647 h 552"/>
                <a:gd name="T32" fmla="*/ 2147483647 w 384"/>
                <a:gd name="T33" fmla="*/ 2147483647 h 552"/>
                <a:gd name="T34" fmla="*/ 2147483647 w 384"/>
                <a:gd name="T35" fmla="*/ 2147483647 h 552"/>
                <a:gd name="T36" fmla="*/ 2147483647 w 384"/>
                <a:gd name="T37" fmla="*/ 2147483647 h 552"/>
                <a:gd name="T38" fmla="*/ 2147483647 w 384"/>
                <a:gd name="T39" fmla="*/ 2147483647 h 552"/>
                <a:gd name="T40" fmla="*/ 2147483647 w 384"/>
                <a:gd name="T41" fmla="*/ 0 h 552"/>
                <a:gd name="T42" fmla="*/ 2147483647 w 384"/>
                <a:gd name="T43" fmla="*/ 2147483647 h 552"/>
                <a:gd name="T44" fmla="*/ 2147483647 w 384"/>
                <a:gd name="T45" fmla="*/ 2147483647 h 552"/>
                <a:gd name="T46" fmla="*/ 2147483647 w 384"/>
                <a:gd name="T47" fmla="*/ 2147483647 h 552"/>
                <a:gd name="T48" fmla="*/ 2147483647 w 384"/>
                <a:gd name="T49" fmla="*/ 2147483647 h 552"/>
                <a:gd name="T50" fmla="*/ 2147483647 w 384"/>
                <a:gd name="T51" fmla="*/ 2147483647 h 552"/>
                <a:gd name="T52" fmla="*/ 2147483647 w 384"/>
                <a:gd name="T53" fmla="*/ 2147483647 h 552"/>
                <a:gd name="T54" fmla="*/ 2147483647 w 384"/>
                <a:gd name="T55" fmla="*/ 2147483647 h 552"/>
                <a:gd name="T56" fmla="*/ 2147483647 w 384"/>
                <a:gd name="T57" fmla="*/ 2147483647 h 552"/>
                <a:gd name="T58" fmla="*/ 2147483647 w 384"/>
                <a:gd name="T59" fmla="*/ 2147483647 h 552"/>
                <a:gd name="T60" fmla="*/ 2147483647 w 384"/>
                <a:gd name="T61" fmla="*/ 2147483647 h 552"/>
                <a:gd name="T62" fmla="*/ 2147483647 w 384"/>
                <a:gd name="T63" fmla="*/ 2147483647 h 552"/>
                <a:gd name="T64" fmla="*/ 2147483647 w 384"/>
                <a:gd name="T65" fmla="*/ 2147483647 h 552"/>
                <a:gd name="T66" fmla="*/ 2147483647 w 384"/>
                <a:gd name="T67" fmla="*/ 2147483647 h 552"/>
                <a:gd name="T68" fmla="*/ 2147483647 w 384"/>
                <a:gd name="T69" fmla="*/ 2147483647 h 552"/>
                <a:gd name="T70" fmla="*/ 2147483647 w 384"/>
                <a:gd name="T71" fmla="*/ 2147483647 h 552"/>
                <a:gd name="T72" fmla="*/ 2147483647 w 384"/>
                <a:gd name="T73" fmla="*/ 2147483647 h 5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40" name="neimenggu"/>
            <p:cNvSpPr>
              <a:spLocks noChangeAspect="1"/>
            </p:cNvSpPr>
            <p:nvPr/>
          </p:nvSpPr>
          <p:spPr bwMode="auto">
            <a:xfrm>
              <a:off x="8485020" y="2642184"/>
              <a:ext cx="1752600" cy="1543050"/>
            </a:xfrm>
            <a:custGeom>
              <a:avLst/>
              <a:gdLst>
                <a:gd name="T0" fmla="*/ 2147483647 w 1583"/>
                <a:gd name="T1" fmla="*/ 2147483647 h 1423"/>
                <a:gd name="T2" fmla="*/ 2147483647 w 1583"/>
                <a:gd name="T3" fmla="*/ 2147483647 h 1423"/>
                <a:gd name="T4" fmla="*/ 2147483647 w 1583"/>
                <a:gd name="T5" fmla="*/ 2147483647 h 1423"/>
                <a:gd name="T6" fmla="*/ 2147483647 w 1583"/>
                <a:gd name="T7" fmla="*/ 2147483647 h 1423"/>
                <a:gd name="T8" fmla="*/ 2147483647 w 1583"/>
                <a:gd name="T9" fmla="*/ 2147483647 h 1423"/>
                <a:gd name="T10" fmla="*/ 2147483647 w 1583"/>
                <a:gd name="T11" fmla="*/ 2147483647 h 1423"/>
                <a:gd name="T12" fmla="*/ 2147483647 w 1583"/>
                <a:gd name="T13" fmla="*/ 2147483647 h 1423"/>
                <a:gd name="T14" fmla="*/ 2147483647 w 1583"/>
                <a:gd name="T15" fmla="*/ 2147483647 h 1423"/>
                <a:gd name="T16" fmla="*/ 2147483647 w 1583"/>
                <a:gd name="T17" fmla="*/ 2147483647 h 1423"/>
                <a:gd name="T18" fmla="*/ 2147483647 w 1583"/>
                <a:gd name="T19" fmla="*/ 2147483647 h 1423"/>
                <a:gd name="T20" fmla="*/ 2147483647 w 1583"/>
                <a:gd name="T21" fmla="*/ 2147483647 h 1423"/>
                <a:gd name="T22" fmla="*/ 2147483647 w 1583"/>
                <a:gd name="T23" fmla="*/ 2147483647 h 1423"/>
                <a:gd name="T24" fmla="*/ 2147483647 w 1583"/>
                <a:gd name="T25" fmla="*/ 2147483647 h 1423"/>
                <a:gd name="T26" fmla="*/ 2147483647 w 1583"/>
                <a:gd name="T27" fmla="*/ 2147483647 h 1423"/>
                <a:gd name="T28" fmla="*/ 2147483647 w 1583"/>
                <a:gd name="T29" fmla="*/ 2147483647 h 1423"/>
                <a:gd name="T30" fmla="*/ 2147483647 w 1583"/>
                <a:gd name="T31" fmla="*/ 2147483647 h 1423"/>
                <a:gd name="T32" fmla="*/ 2147483647 w 1583"/>
                <a:gd name="T33" fmla="*/ 2147483647 h 1423"/>
                <a:gd name="T34" fmla="*/ 2147483647 w 1583"/>
                <a:gd name="T35" fmla="*/ 2147483647 h 1423"/>
                <a:gd name="T36" fmla="*/ 2147483647 w 1583"/>
                <a:gd name="T37" fmla="*/ 2147483647 h 1423"/>
                <a:gd name="T38" fmla="*/ 2147483647 w 1583"/>
                <a:gd name="T39" fmla="*/ 2147483647 h 1423"/>
                <a:gd name="T40" fmla="*/ 2147483647 w 1583"/>
                <a:gd name="T41" fmla="*/ 2147483647 h 1423"/>
                <a:gd name="T42" fmla="*/ 2147483647 w 1583"/>
                <a:gd name="T43" fmla="*/ 2147483647 h 1423"/>
                <a:gd name="T44" fmla="*/ 2147483647 w 1583"/>
                <a:gd name="T45" fmla="*/ 2147483647 h 1423"/>
                <a:gd name="T46" fmla="*/ 2147483647 w 1583"/>
                <a:gd name="T47" fmla="*/ 2147483647 h 1423"/>
                <a:gd name="T48" fmla="*/ 2147483647 w 1583"/>
                <a:gd name="T49" fmla="*/ 2147483647 h 1423"/>
                <a:gd name="T50" fmla="*/ 2147483647 w 1583"/>
                <a:gd name="T51" fmla="*/ 2147483647 h 1423"/>
                <a:gd name="T52" fmla="*/ 2147483647 w 1583"/>
                <a:gd name="T53" fmla="*/ 2147483647 h 1423"/>
                <a:gd name="T54" fmla="*/ 2147483647 w 1583"/>
                <a:gd name="T55" fmla="*/ 2147483647 h 1423"/>
                <a:gd name="T56" fmla="*/ 2147483647 w 1583"/>
                <a:gd name="T57" fmla="*/ 0 h 1423"/>
                <a:gd name="T58" fmla="*/ 2147483647 w 1583"/>
                <a:gd name="T59" fmla="*/ 2147483647 h 1423"/>
                <a:gd name="T60" fmla="*/ 2147483647 w 1583"/>
                <a:gd name="T61" fmla="*/ 2147483647 h 1423"/>
                <a:gd name="T62" fmla="*/ 2147483647 w 1583"/>
                <a:gd name="T63" fmla="*/ 2147483647 h 1423"/>
                <a:gd name="T64" fmla="*/ 2147483647 w 1583"/>
                <a:gd name="T65" fmla="*/ 2147483647 h 1423"/>
                <a:gd name="T66" fmla="*/ 2147483647 w 1583"/>
                <a:gd name="T67" fmla="*/ 2147483647 h 1423"/>
                <a:gd name="T68" fmla="*/ 2147483647 w 1583"/>
                <a:gd name="T69" fmla="*/ 2147483647 h 1423"/>
                <a:gd name="T70" fmla="*/ 2147483647 w 1583"/>
                <a:gd name="T71" fmla="*/ 2147483647 h 1423"/>
                <a:gd name="T72" fmla="*/ 2147483647 w 1583"/>
                <a:gd name="T73" fmla="*/ 2147483647 h 1423"/>
                <a:gd name="T74" fmla="*/ 2147483647 w 1583"/>
                <a:gd name="T75" fmla="*/ 2147483647 h 1423"/>
                <a:gd name="T76" fmla="*/ 2147483647 w 1583"/>
                <a:gd name="T77" fmla="*/ 2147483647 h 1423"/>
                <a:gd name="T78" fmla="*/ 2147483647 w 1583"/>
                <a:gd name="T79" fmla="*/ 2147483647 h 1423"/>
                <a:gd name="T80" fmla="*/ 2147483647 w 1583"/>
                <a:gd name="T81" fmla="*/ 2147483647 h 1423"/>
                <a:gd name="T82" fmla="*/ 2147483647 w 1583"/>
                <a:gd name="T83" fmla="*/ 2147483647 h 1423"/>
                <a:gd name="T84" fmla="*/ 2147483647 w 1583"/>
                <a:gd name="T85" fmla="*/ 2147483647 h 1423"/>
                <a:gd name="T86" fmla="*/ 2147483647 w 1583"/>
                <a:gd name="T87" fmla="*/ 2147483647 h 1423"/>
                <a:gd name="T88" fmla="*/ 2147483647 w 1583"/>
                <a:gd name="T89" fmla="*/ 2147483647 h 1423"/>
                <a:gd name="T90" fmla="*/ 2147483647 w 1583"/>
                <a:gd name="T91" fmla="*/ 2147483647 h 1423"/>
                <a:gd name="T92" fmla="*/ 2147483647 w 1583"/>
                <a:gd name="T93" fmla="*/ 2147483647 h 1423"/>
                <a:gd name="T94" fmla="*/ 2147483647 w 1583"/>
                <a:gd name="T95" fmla="*/ 2147483647 h 1423"/>
                <a:gd name="T96" fmla="*/ 2147483647 w 1583"/>
                <a:gd name="T97" fmla="*/ 2147483647 h 1423"/>
                <a:gd name="T98" fmla="*/ 2147483647 w 1583"/>
                <a:gd name="T99" fmla="*/ 2147483647 h 1423"/>
                <a:gd name="T100" fmla="*/ 2147483647 w 1583"/>
                <a:gd name="T101" fmla="*/ 2147483647 h 14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sp>
          <p:nvSpPr>
            <p:cNvPr id="1048741" name="liaoning"/>
            <p:cNvSpPr>
              <a:spLocks noChangeAspect="1"/>
            </p:cNvSpPr>
            <p:nvPr/>
          </p:nvSpPr>
          <p:spPr bwMode="auto">
            <a:xfrm>
              <a:off x="9951870" y="3508959"/>
              <a:ext cx="466725" cy="428625"/>
            </a:xfrm>
            <a:custGeom>
              <a:avLst/>
              <a:gdLst>
                <a:gd name="T0" fmla="*/ 2147483647 w 413"/>
                <a:gd name="T1" fmla="*/ 2147483647 h 401"/>
                <a:gd name="T2" fmla="*/ 2147483647 w 413"/>
                <a:gd name="T3" fmla="*/ 2147483647 h 401"/>
                <a:gd name="T4" fmla="*/ 2147483647 w 413"/>
                <a:gd name="T5" fmla="*/ 2147483647 h 401"/>
                <a:gd name="T6" fmla="*/ 2147483647 w 413"/>
                <a:gd name="T7" fmla="*/ 2147483647 h 401"/>
                <a:gd name="T8" fmla="*/ 2147483647 w 413"/>
                <a:gd name="T9" fmla="*/ 2147483647 h 401"/>
                <a:gd name="T10" fmla="*/ 2147483647 w 413"/>
                <a:gd name="T11" fmla="*/ 2147483647 h 401"/>
                <a:gd name="T12" fmla="*/ 2147483647 w 413"/>
                <a:gd name="T13" fmla="*/ 2147483647 h 401"/>
                <a:gd name="T14" fmla="*/ 2147483647 w 413"/>
                <a:gd name="T15" fmla="*/ 2147483647 h 401"/>
                <a:gd name="T16" fmla="*/ 2147483647 w 413"/>
                <a:gd name="T17" fmla="*/ 2147483647 h 401"/>
                <a:gd name="T18" fmla="*/ 2147483647 w 413"/>
                <a:gd name="T19" fmla="*/ 2147483647 h 401"/>
                <a:gd name="T20" fmla="*/ 2147483647 w 413"/>
                <a:gd name="T21" fmla="*/ 0 h 401"/>
                <a:gd name="T22" fmla="*/ 2147483647 w 413"/>
                <a:gd name="T23" fmla="*/ 2147483647 h 401"/>
                <a:gd name="T24" fmla="*/ 2147483647 w 413"/>
                <a:gd name="T25" fmla="*/ 2147483647 h 401"/>
                <a:gd name="T26" fmla="*/ 2147483647 w 413"/>
                <a:gd name="T27" fmla="*/ 2147483647 h 401"/>
                <a:gd name="T28" fmla="*/ 2147483647 w 413"/>
                <a:gd name="T29" fmla="*/ 2147483647 h 401"/>
                <a:gd name="T30" fmla="*/ 2147483647 w 413"/>
                <a:gd name="T31" fmla="*/ 2147483647 h 401"/>
                <a:gd name="T32" fmla="*/ 2147483647 w 413"/>
                <a:gd name="T33" fmla="*/ 2147483647 h 401"/>
                <a:gd name="T34" fmla="*/ 2147483647 w 413"/>
                <a:gd name="T35" fmla="*/ 2147483647 h 401"/>
                <a:gd name="T36" fmla="*/ 2147483647 w 413"/>
                <a:gd name="T37" fmla="*/ 2147483647 h 401"/>
                <a:gd name="T38" fmla="*/ 2147483647 w 413"/>
                <a:gd name="T39" fmla="*/ 2147483647 h 401"/>
                <a:gd name="T40" fmla="*/ 2147483647 w 413"/>
                <a:gd name="T41" fmla="*/ 2147483647 h 401"/>
                <a:gd name="T42" fmla="*/ 2147483647 w 413"/>
                <a:gd name="T43" fmla="*/ 2147483647 h 401"/>
                <a:gd name="T44" fmla="*/ 2147483647 w 413"/>
                <a:gd name="T45" fmla="*/ 2147483647 h 401"/>
                <a:gd name="T46" fmla="*/ 2147483647 w 413"/>
                <a:gd name="T47" fmla="*/ 2147483647 h 401"/>
                <a:gd name="T48" fmla="*/ 2147483647 w 413"/>
                <a:gd name="T49" fmla="*/ 2147483647 h 401"/>
                <a:gd name="T50" fmla="*/ 2147483647 w 413"/>
                <a:gd name="T51" fmla="*/ 2147483647 h 401"/>
                <a:gd name="T52" fmla="*/ 2147483647 w 413"/>
                <a:gd name="T53" fmla="*/ 2147483647 h 401"/>
                <a:gd name="T54" fmla="*/ 2147483647 w 413"/>
                <a:gd name="T55" fmla="*/ 2147483647 h 401"/>
                <a:gd name="T56" fmla="*/ 0 w 413"/>
                <a:gd name="T57" fmla="*/ 2147483647 h 401"/>
                <a:gd name="T58" fmla="*/ 2147483647 w 413"/>
                <a:gd name="T59" fmla="*/ 2147483647 h 401"/>
                <a:gd name="T60" fmla="*/ 2147483647 w 413"/>
                <a:gd name="T61" fmla="*/ 2147483647 h 401"/>
                <a:gd name="T62" fmla="*/ 2147483647 w 413"/>
                <a:gd name="T63" fmla="*/ 2147483647 h 401"/>
                <a:gd name="T64" fmla="*/ 2147483647 w 413"/>
                <a:gd name="T65" fmla="*/ 2147483647 h 401"/>
                <a:gd name="T66" fmla="*/ 2147483647 w 413"/>
                <a:gd name="T67" fmla="*/ 2147483647 h 401"/>
                <a:gd name="T68" fmla="*/ 2147483647 w 413"/>
                <a:gd name="T69" fmla="*/ 2147483647 h 401"/>
                <a:gd name="T70" fmla="*/ 2147483647 w 413"/>
                <a:gd name="T71" fmla="*/ 2147483647 h 401"/>
                <a:gd name="T72" fmla="*/ 2147483647 w 413"/>
                <a:gd name="T73" fmla="*/ 2147483647 h 401"/>
                <a:gd name="T74" fmla="*/ 2147483647 w 413"/>
                <a:gd name="T75" fmla="*/ 2147483647 h 401"/>
                <a:gd name="T76" fmla="*/ 2147483647 w 413"/>
                <a:gd name="T77" fmla="*/ 2147483647 h 401"/>
                <a:gd name="T78" fmla="*/ 2147483647 w 413"/>
                <a:gd name="T79" fmla="*/ 2147483647 h 401"/>
                <a:gd name="T80" fmla="*/ 2147483647 w 413"/>
                <a:gd name="T81" fmla="*/ 2147483647 h 401"/>
                <a:gd name="T82" fmla="*/ 2147483647 w 413"/>
                <a:gd name="T83" fmla="*/ 2147483647 h 401"/>
                <a:gd name="T84" fmla="*/ 2147483647 w 413"/>
                <a:gd name="T85" fmla="*/ 2147483647 h 401"/>
                <a:gd name="T86" fmla="*/ 2147483647 w 413"/>
                <a:gd name="T87" fmla="*/ 2147483647 h 401"/>
                <a:gd name="T88" fmla="*/ 2147483647 w 413"/>
                <a:gd name="T89" fmla="*/ 2147483647 h 401"/>
                <a:gd name="T90" fmla="*/ 2147483647 w 413"/>
                <a:gd name="T91" fmla="*/ 2147483647 h 401"/>
                <a:gd name="T92" fmla="*/ 2147483647 w 413"/>
                <a:gd name="T93" fmla="*/ 2147483647 h 401"/>
                <a:gd name="T94" fmla="*/ 2147483647 w 413"/>
                <a:gd name="T95" fmla="*/ 2147483647 h 4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42" name="jilin"/>
            <p:cNvSpPr>
              <a:spLocks noChangeAspect="1"/>
            </p:cNvSpPr>
            <p:nvPr/>
          </p:nvSpPr>
          <p:spPr bwMode="auto">
            <a:xfrm>
              <a:off x="10066170" y="3261309"/>
              <a:ext cx="666750" cy="438150"/>
            </a:xfrm>
            <a:custGeom>
              <a:avLst/>
              <a:gdLst>
                <a:gd name="T0" fmla="*/ 2147483647 w 597"/>
                <a:gd name="T1" fmla="*/ 2147483647 h 407"/>
                <a:gd name="T2" fmla="*/ 2147483647 w 597"/>
                <a:gd name="T3" fmla="*/ 2147483647 h 407"/>
                <a:gd name="T4" fmla="*/ 2147483647 w 597"/>
                <a:gd name="T5" fmla="*/ 2147483647 h 407"/>
                <a:gd name="T6" fmla="*/ 2147483647 w 597"/>
                <a:gd name="T7" fmla="*/ 2147483647 h 407"/>
                <a:gd name="T8" fmla="*/ 2147483647 w 597"/>
                <a:gd name="T9" fmla="*/ 2147483647 h 407"/>
                <a:gd name="T10" fmla="*/ 2147483647 w 597"/>
                <a:gd name="T11" fmla="*/ 2147483647 h 407"/>
                <a:gd name="T12" fmla="*/ 2147483647 w 597"/>
                <a:gd name="T13" fmla="*/ 2147483647 h 407"/>
                <a:gd name="T14" fmla="*/ 2147483647 w 597"/>
                <a:gd name="T15" fmla="*/ 2147483647 h 407"/>
                <a:gd name="T16" fmla="*/ 2147483647 w 597"/>
                <a:gd name="T17" fmla="*/ 2147483647 h 407"/>
                <a:gd name="T18" fmla="*/ 2147483647 w 597"/>
                <a:gd name="T19" fmla="*/ 2147483647 h 407"/>
                <a:gd name="T20" fmla="*/ 2147483647 w 597"/>
                <a:gd name="T21" fmla="*/ 2147483647 h 407"/>
                <a:gd name="T22" fmla="*/ 2147483647 w 597"/>
                <a:gd name="T23" fmla="*/ 2147483647 h 407"/>
                <a:gd name="T24" fmla="*/ 2147483647 w 597"/>
                <a:gd name="T25" fmla="*/ 2147483647 h 407"/>
                <a:gd name="T26" fmla="*/ 2147483647 w 597"/>
                <a:gd name="T27" fmla="*/ 2147483647 h 407"/>
                <a:gd name="T28" fmla="*/ 2147483647 w 597"/>
                <a:gd name="T29" fmla="*/ 2147483647 h 407"/>
                <a:gd name="T30" fmla="*/ 2147483647 w 597"/>
                <a:gd name="T31" fmla="*/ 2147483647 h 407"/>
                <a:gd name="T32" fmla="*/ 0 w 597"/>
                <a:gd name="T33" fmla="*/ 2147483647 h 407"/>
                <a:gd name="T34" fmla="*/ 2147483647 w 597"/>
                <a:gd name="T35" fmla="*/ 2147483647 h 407"/>
                <a:gd name="T36" fmla="*/ 2147483647 w 597"/>
                <a:gd name="T37" fmla="*/ 2147483647 h 407"/>
                <a:gd name="T38" fmla="*/ 2147483647 w 597"/>
                <a:gd name="T39" fmla="*/ 2147483647 h 407"/>
                <a:gd name="T40" fmla="*/ 2147483647 w 597"/>
                <a:gd name="T41" fmla="*/ 2147483647 h 407"/>
                <a:gd name="T42" fmla="*/ 2147483647 w 597"/>
                <a:gd name="T43" fmla="*/ 2147483647 h 407"/>
                <a:gd name="T44" fmla="*/ 2147483647 w 597"/>
                <a:gd name="T45" fmla="*/ 2147483647 h 407"/>
                <a:gd name="T46" fmla="*/ 2147483647 w 597"/>
                <a:gd name="T47" fmla="*/ 2147483647 h 407"/>
                <a:gd name="T48" fmla="*/ 2147483647 w 597"/>
                <a:gd name="T49" fmla="*/ 2147483647 h 407"/>
                <a:gd name="T50" fmla="*/ 2147483647 w 597"/>
                <a:gd name="T51" fmla="*/ 2147483647 h 407"/>
                <a:gd name="T52" fmla="*/ 2147483647 w 597"/>
                <a:gd name="T53" fmla="*/ 2147483647 h 407"/>
                <a:gd name="T54" fmla="*/ 2147483647 w 597"/>
                <a:gd name="T55" fmla="*/ 2147483647 h 407"/>
                <a:gd name="T56" fmla="*/ 2147483647 w 597"/>
                <a:gd name="T57" fmla="*/ 2147483647 h 407"/>
                <a:gd name="T58" fmla="*/ 2147483647 w 597"/>
                <a:gd name="T59" fmla="*/ 2147483647 h 407"/>
                <a:gd name="T60" fmla="*/ 2147483647 w 597"/>
                <a:gd name="T61" fmla="*/ 2147483647 h 407"/>
                <a:gd name="T62" fmla="*/ 2147483647 w 597"/>
                <a:gd name="T63" fmla="*/ 2147483647 h 407"/>
                <a:gd name="T64" fmla="*/ 2147483647 w 597"/>
                <a:gd name="T65" fmla="*/ 2147483647 h 407"/>
                <a:gd name="T66" fmla="*/ 2147483647 w 597"/>
                <a:gd name="T67" fmla="*/ 2147483647 h 407"/>
                <a:gd name="T68" fmla="*/ 2147483647 w 597"/>
                <a:gd name="T69" fmla="*/ 2147483647 h 407"/>
                <a:gd name="T70" fmla="*/ 2147483647 w 597"/>
                <a:gd name="T71" fmla="*/ 2147483647 h 407"/>
                <a:gd name="T72" fmla="*/ 2147483647 w 597"/>
                <a:gd name="T73" fmla="*/ 2147483647 h 4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43" name="heilongjiang"/>
            <p:cNvSpPr>
              <a:spLocks noChangeAspect="1"/>
            </p:cNvSpPr>
            <p:nvPr/>
          </p:nvSpPr>
          <p:spPr bwMode="auto">
            <a:xfrm>
              <a:off x="9913770" y="2604084"/>
              <a:ext cx="914400" cy="800100"/>
            </a:xfrm>
            <a:custGeom>
              <a:avLst/>
              <a:gdLst>
                <a:gd name="T0" fmla="*/ 2147483647 w 818"/>
                <a:gd name="T1" fmla="*/ 2147483647 h 743"/>
                <a:gd name="T2" fmla="*/ 2147483647 w 818"/>
                <a:gd name="T3" fmla="*/ 2147483647 h 743"/>
                <a:gd name="T4" fmla="*/ 2147483647 w 818"/>
                <a:gd name="T5" fmla="*/ 2147483647 h 743"/>
                <a:gd name="T6" fmla="*/ 2147483647 w 818"/>
                <a:gd name="T7" fmla="*/ 2147483647 h 743"/>
                <a:gd name="T8" fmla="*/ 2147483647 w 818"/>
                <a:gd name="T9" fmla="*/ 2147483647 h 743"/>
                <a:gd name="T10" fmla="*/ 2147483647 w 818"/>
                <a:gd name="T11" fmla="*/ 2147483647 h 743"/>
                <a:gd name="T12" fmla="*/ 2147483647 w 818"/>
                <a:gd name="T13" fmla="*/ 2147483647 h 743"/>
                <a:gd name="T14" fmla="*/ 2147483647 w 818"/>
                <a:gd name="T15" fmla="*/ 2147483647 h 743"/>
                <a:gd name="T16" fmla="*/ 2147483647 w 818"/>
                <a:gd name="T17" fmla="*/ 2147483647 h 743"/>
                <a:gd name="T18" fmla="*/ 2147483647 w 818"/>
                <a:gd name="T19" fmla="*/ 2147483647 h 743"/>
                <a:gd name="T20" fmla="*/ 2147483647 w 818"/>
                <a:gd name="T21" fmla="*/ 2147483647 h 743"/>
                <a:gd name="T22" fmla="*/ 2147483647 w 818"/>
                <a:gd name="T23" fmla="*/ 2147483647 h 743"/>
                <a:gd name="T24" fmla="*/ 2147483647 w 818"/>
                <a:gd name="T25" fmla="*/ 2147483647 h 743"/>
                <a:gd name="T26" fmla="*/ 2147483647 w 818"/>
                <a:gd name="T27" fmla="*/ 2147483647 h 743"/>
                <a:gd name="T28" fmla="*/ 2147483647 w 818"/>
                <a:gd name="T29" fmla="*/ 2147483647 h 743"/>
                <a:gd name="T30" fmla="*/ 2147483647 w 818"/>
                <a:gd name="T31" fmla="*/ 2147483647 h 743"/>
                <a:gd name="T32" fmla="*/ 2147483647 w 818"/>
                <a:gd name="T33" fmla="*/ 2147483647 h 743"/>
                <a:gd name="T34" fmla="*/ 2147483647 w 818"/>
                <a:gd name="T35" fmla="*/ 2147483647 h 743"/>
                <a:gd name="T36" fmla="*/ 2147483647 w 818"/>
                <a:gd name="T37" fmla="*/ 2147483647 h 743"/>
                <a:gd name="T38" fmla="*/ 2147483647 w 818"/>
                <a:gd name="T39" fmla="*/ 2147483647 h 743"/>
                <a:gd name="T40" fmla="*/ 2147483647 w 818"/>
                <a:gd name="T41" fmla="*/ 2147483647 h 743"/>
                <a:gd name="T42" fmla="*/ 2147483647 w 818"/>
                <a:gd name="T43" fmla="*/ 2147483647 h 743"/>
                <a:gd name="T44" fmla="*/ 2147483647 w 818"/>
                <a:gd name="T45" fmla="*/ 2147483647 h 743"/>
                <a:gd name="T46" fmla="*/ 2147483647 w 818"/>
                <a:gd name="T47" fmla="*/ 2147483647 h 743"/>
                <a:gd name="T48" fmla="*/ 2147483647 w 818"/>
                <a:gd name="T49" fmla="*/ 2147483647 h 743"/>
                <a:gd name="T50" fmla="*/ 2147483647 w 818"/>
                <a:gd name="T51" fmla="*/ 2147483647 h 743"/>
                <a:gd name="T52" fmla="*/ 2147483647 w 818"/>
                <a:gd name="T53" fmla="*/ 2147483647 h 743"/>
                <a:gd name="T54" fmla="*/ 2147483647 w 818"/>
                <a:gd name="T55" fmla="*/ 2147483647 h 743"/>
                <a:gd name="T56" fmla="*/ 2147483647 w 818"/>
                <a:gd name="T57" fmla="*/ 2147483647 h 743"/>
                <a:gd name="T58" fmla="*/ 2147483647 w 818"/>
                <a:gd name="T59" fmla="*/ 2147483647 h 743"/>
                <a:gd name="T60" fmla="*/ 2147483647 w 818"/>
                <a:gd name="T61" fmla="*/ 2147483647 h 743"/>
                <a:gd name="T62" fmla="*/ 2147483647 w 818"/>
                <a:gd name="T63" fmla="*/ 2147483647 h 743"/>
                <a:gd name="T64" fmla="*/ 2147483647 w 818"/>
                <a:gd name="T65" fmla="*/ 2147483647 h 743"/>
                <a:gd name="T66" fmla="*/ 2147483647 w 818"/>
                <a:gd name="T67" fmla="*/ 2147483647 h 743"/>
                <a:gd name="T68" fmla="*/ 2147483647 w 818"/>
                <a:gd name="T69" fmla="*/ 2147483647 h 743"/>
                <a:gd name="T70" fmla="*/ 2147483647 w 818"/>
                <a:gd name="T71" fmla="*/ 2147483647 h 743"/>
                <a:gd name="T72" fmla="*/ 2147483647 w 818"/>
                <a:gd name="T73" fmla="*/ 0 h 743"/>
                <a:gd name="T74" fmla="*/ 2147483647 w 818"/>
                <a:gd name="T75" fmla="*/ 2147483647 h 743"/>
                <a:gd name="T76" fmla="*/ 0 w 818"/>
                <a:gd name="T77" fmla="*/ 2147483647 h 743"/>
                <a:gd name="T78" fmla="*/ 2147483647 w 818"/>
                <a:gd name="T79" fmla="*/ 2147483647 h 743"/>
                <a:gd name="T80" fmla="*/ 2147483647 w 818"/>
                <a:gd name="T81" fmla="*/ 2147483647 h 743"/>
                <a:gd name="T82" fmla="*/ 2147483647 w 818"/>
                <a:gd name="T83" fmla="*/ 2147483647 h 743"/>
                <a:gd name="T84" fmla="*/ 2147483647 w 818"/>
                <a:gd name="T85" fmla="*/ 2147483647 h 743"/>
                <a:gd name="T86" fmla="*/ 2147483647 w 818"/>
                <a:gd name="T87" fmla="*/ 2147483647 h 743"/>
                <a:gd name="T88" fmla="*/ 2147483647 w 818"/>
                <a:gd name="T89" fmla="*/ 2147483647 h 743"/>
                <a:gd name="T90" fmla="*/ 2147483647 w 818"/>
                <a:gd name="T91" fmla="*/ 2147483647 h 743"/>
                <a:gd name="T92" fmla="*/ 2147483647 w 818"/>
                <a:gd name="T93" fmla="*/ 2147483647 h 743"/>
                <a:gd name="T94" fmla="*/ 2147483647 w 818"/>
                <a:gd name="T95" fmla="*/ 2147483647 h 743"/>
                <a:gd name="T96" fmla="*/ 2147483647 w 818"/>
                <a:gd name="T97" fmla="*/ 2147483647 h 743"/>
                <a:gd name="T98" fmla="*/ 2147483647 w 818"/>
                <a:gd name="T99" fmla="*/ 2147483647 h 743"/>
                <a:gd name="T100" fmla="*/ 2147483647 w 818"/>
                <a:gd name="T101" fmla="*/ 2147483647 h 743"/>
                <a:gd name="T102" fmla="*/ 2147483647 w 818"/>
                <a:gd name="T103" fmla="*/ 2147483647 h 743"/>
                <a:gd name="T104" fmla="*/ 2147483647 w 818"/>
                <a:gd name="T105" fmla="*/ 2147483647 h 743"/>
                <a:gd name="T106" fmla="*/ 2147483647 w 818"/>
                <a:gd name="T107" fmla="*/ 2147483647 h 743"/>
                <a:gd name="T108" fmla="*/ 2147483647 w 818"/>
                <a:gd name="T109" fmla="*/ 2147483647 h 74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44" name="xinjiang"/>
            <p:cNvSpPr>
              <a:spLocks noChangeAspect="1"/>
            </p:cNvSpPr>
            <p:nvPr/>
          </p:nvSpPr>
          <p:spPr bwMode="auto">
            <a:xfrm>
              <a:off x="6818145" y="3070809"/>
              <a:ext cx="1600200" cy="1247775"/>
            </a:xfrm>
            <a:custGeom>
              <a:avLst/>
              <a:gdLst>
                <a:gd name="T0" fmla="*/ 2147483647 w 168"/>
                <a:gd name="T1" fmla="*/ 2147483647 h 131"/>
                <a:gd name="T2" fmla="*/ 2147483647 w 168"/>
                <a:gd name="T3" fmla="*/ 2147483647 h 131"/>
                <a:gd name="T4" fmla="*/ 2147483647 w 168"/>
                <a:gd name="T5" fmla="*/ 2147483647 h 131"/>
                <a:gd name="T6" fmla="*/ 2147483647 w 168"/>
                <a:gd name="T7" fmla="*/ 2147483647 h 131"/>
                <a:gd name="T8" fmla="*/ 2147483647 w 168"/>
                <a:gd name="T9" fmla="*/ 2147483647 h 131"/>
                <a:gd name="T10" fmla="*/ 2147483647 w 168"/>
                <a:gd name="T11" fmla="*/ 2147483647 h 131"/>
                <a:gd name="T12" fmla="*/ 2147483647 w 168"/>
                <a:gd name="T13" fmla="*/ 2147483647 h 131"/>
                <a:gd name="T14" fmla="*/ 2147483647 w 168"/>
                <a:gd name="T15" fmla="*/ 2147483647 h 131"/>
                <a:gd name="T16" fmla="*/ 2147483647 w 168"/>
                <a:gd name="T17" fmla="*/ 2147483647 h 131"/>
                <a:gd name="T18" fmla="*/ 2147483647 w 168"/>
                <a:gd name="T19" fmla="*/ 2147483647 h 131"/>
                <a:gd name="T20" fmla="*/ 2147483647 w 168"/>
                <a:gd name="T21" fmla="*/ 2147483647 h 131"/>
                <a:gd name="T22" fmla="*/ 2147483647 w 168"/>
                <a:gd name="T23" fmla="*/ 2147483647 h 131"/>
                <a:gd name="T24" fmla="*/ 2147483647 w 168"/>
                <a:gd name="T25" fmla="*/ 2147483647 h 131"/>
                <a:gd name="T26" fmla="*/ 2147483647 w 168"/>
                <a:gd name="T27" fmla="*/ 2147483647 h 131"/>
                <a:gd name="T28" fmla="*/ 2147483647 w 168"/>
                <a:gd name="T29" fmla="*/ 2147483647 h 131"/>
                <a:gd name="T30" fmla="*/ 2147483647 w 168"/>
                <a:gd name="T31" fmla="*/ 2147483647 h 131"/>
                <a:gd name="T32" fmla="*/ 2147483647 w 168"/>
                <a:gd name="T33" fmla="*/ 2147483647 h 131"/>
                <a:gd name="T34" fmla="*/ 2147483647 w 168"/>
                <a:gd name="T35" fmla="*/ 2147483647 h 131"/>
                <a:gd name="T36" fmla="*/ 2147483647 w 168"/>
                <a:gd name="T37" fmla="*/ 2147483647 h 131"/>
                <a:gd name="T38" fmla="*/ 2147483647 w 168"/>
                <a:gd name="T39" fmla="*/ 2147483647 h 131"/>
                <a:gd name="T40" fmla="*/ 2147483647 w 168"/>
                <a:gd name="T41" fmla="*/ 2147483647 h 131"/>
                <a:gd name="T42" fmla="*/ 2147483647 w 168"/>
                <a:gd name="T43" fmla="*/ 2147483647 h 131"/>
                <a:gd name="T44" fmla="*/ 2147483647 w 168"/>
                <a:gd name="T45" fmla="*/ 2147483647 h 131"/>
                <a:gd name="T46" fmla="*/ 2147483647 w 168"/>
                <a:gd name="T47" fmla="*/ 2147483647 h 131"/>
                <a:gd name="T48" fmla="*/ 2147483647 w 168"/>
                <a:gd name="T49" fmla="*/ 2147483647 h 131"/>
                <a:gd name="T50" fmla="*/ 2147483647 w 168"/>
                <a:gd name="T51" fmla="*/ 2147483647 h 131"/>
                <a:gd name="T52" fmla="*/ 2147483647 w 168"/>
                <a:gd name="T53" fmla="*/ 2147483647 h 131"/>
                <a:gd name="T54" fmla="*/ 2147483647 w 168"/>
                <a:gd name="T55" fmla="*/ 2147483647 h 131"/>
                <a:gd name="T56" fmla="*/ 2147483647 w 168"/>
                <a:gd name="T57" fmla="*/ 2147483647 h 131"/>
                <a:gd name="T58" fmla="*/ 2147483647 w 168"/>
                <a:gd name="T59" fmla="*/ 2147483647 h 131"/>
                <a:gd name="T60" fmla="*/ 2147483647 w 168"/>
                <a:gd name="T61" fmla="*/ 2147483647 h 131"/>
                <a:gd name="T62" fmla="*/ 2147483647 w 168"/>
                <a:gd name="T63" fmla="*/ 2147483647 h 131"/>
                <a:gd name="T64" fmla="*/ 2147483647 w 168"/>
                <a:gd name="T65" fmla="*/ 2147483647 h 131"/>
                <a:gd name="T66" fmla="*/ 2147483647 w 168"/>
                <a:gd name="T67" fmla="*/ 2147483647 h 131"/>
                <a:gd name="T68" fmla="*/ 2147483647 w 168"/>
                <a:gd name="T69" fmla="*/ 2147483647 h 131"/>
                <a:gd name="T70" fmla="*/ 2147483647 w 168"/>
                <a:gd name="T71" fmla="*/ 2147483647 h 131"/>
                <a:gd name="T72" fmla="*/ 2147483647 w 168"/>
                <a:gd name="T73" fmla="*/ 2147483647 h 131"/>
                <a:gd name="T74" fmla="*/ 2147483647 w 168"/>
                <a:gd name="T75" fmla="*/ 2147483647 h 131"/>
                <a:gd name="T76" fmla="*/ 2147483647 w 168"/>
                <a:gd name="T77" fmla="*/ 2147483647 h 131"/>
                <a:gd name="T78" fmla="*/ 2147483647 w 168"/>
                <a:gd name="T79" fmla="*/ 2147483647 h 131"/>
                <a:gd name="T80" fmla="*/ 2147483647 w 168"/>
                <a:gd name="T81" fmla="*/ 2147483647 h 131"/>
                <a:gd name="T82" fmla="*/ 2147483647 w 168"/>
                <a:gd name="T83" fmla="*/ 2147483647 h 131"/>
                <a:gd name="T84" fmla="*/ 2147483647 w 168"/>
                <a:gd name="T85" fmla="*/ 2147483647 h 131"/>
                <a:gd name="T86" fmla="*/ 2147483647 w 168"/>
                <a:gd name="T87" fmla="*/ 2147483647 h 1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8" h="131">
                  <a:moveTo>
                    <a:pt x="115" y="1"/>
                  </a:moveTo>
                  <a:lnTo>
                    <a:pt x="116" y="1"/>
                  </a:lnTo>
                  <a:lnTo>
                    <a:pt x="115" y="4"/>
                  </a:lnTo>
                  <a:lnTo>
                    <a:pt x="117" y="6"/>
                  </a:lnTo>
                  <a:lnTo>
                    <a:pt x="117" y="7"/>
                  </a:lnTo>
                  <a:lnTo>
                    <a:pt x="120" y="10"/>
                  </a:lnTo>
                  <a:lnTo>
                    <a:pt x="121" y="13"/>
                  </a:lnTo>
                  <a:lnTo>
                    <a:pt x="126" y="13"/>
                  </a:lnTo>
                  <a:lnTo>
                    <a:pt x="128" y="15"/>
                  </a:lnTo>
                  <a:lnTo>
                    <a:pt x="129" y="15"/>
                  </a:lnTo>
                  <a:lnTo>
                    <a:pt x="131" y="20"/>
                  </a:lnTo>
                  <a:lnTo>
                    <a:pt x="134" y="27"/>
                  </a:lnTo>
                  <a:lnTo>
                    <a:pt x="133" y="31"/>
                  </a:lnTo>
                  <a:lnTo>
                    <a:pt x="133" y="32"/>
                  </a:lnTo>
                  <a:lnTo>
                    <a:pt x="131" y="36"/>
                  </a:lnTo>
                  <a:lnTo>
                    <a:pt x="131" y="39"/>
                  </a:lnTo>
                  <a:lnTo>
                    <a:pt x="140" y="43"/>
                  </a:lnTo>
                  <a:lnTo>
                    <a:pt x="149" y="44"/>
                  </a:lnTo>
                  <a:lnTo>
                    <a:pt x="158" y="51"/>
                  </a:lnTo>
                  <a:lnTo>
                    <a:pt x="161" y="52"/>
                  </a:lnTo>
                  <a:lnTo>
                    <a:pt x="161" y="53"/>
                  </a:lnTo>
                  <a:lnTo>
                    <a:pt x="163" y="57"/>
                  </a:lnTo>
                  <a:lnTo>
                    <a:pt x="165" y="63"/>
                  </a:lnTo>
                  <a:lnTo>
                    <a:pt x="168" y="67"/>
                  </a:lnTo>
                  <a:lnTo>
                    <a:pt x="167" y="69"/>
                  </a:lnTo>
                  <a:lnTo>
                    <a:pt x="167" y="72"/>
                  </a:lnTo>
                  <a:lnTo>
                    <a:pt x="163" y="73"/>
                  </a:lnTo>
                  <a:lnTo>
                    <a:pt x="155" y="76"/>
                  </a:lnTo>
                  <a:lnTo>
                    <a:pt x="150" y="80"/>
                  </a:lnTo>
                  <a:lnTo>
                    <a:pt x="146" y="82"/>
                  </a:lnTo>
                  <a:lnTo>
                    <a:pt x="146" y="85"/>
                  </a:lnTo>
                  <a:lnTo>
                    <a:pt x="147" y="97"/>
                  </a:lnTo>
                  <a:lnTo>
                    <a:pt x="144" y="96"/>
                  </a:lnTo>
                  <a:lnTo>
                    <a:pt x="142" y="97"/>
                  </a:lnTo>
                  <a:lnTo>
                    <a:pt x="123" y="101"/>
                  </a:lnTo>
                  <a:lnTo>
                    <a:pt x="120" y="103"/>
                  </a:lnTo>
                  <a:lnTo>
                    <a:pt x="120" y="108"/>
                  </a:lnTo>
                  <a:lnTo>
                    <a:pt x="126" y="113"/>
                  </a:lnTo>
                  <a:lnTo>
                    <a:pt x="124" y="116"/>
                  </a:lnTo>
                  <a:lnTo>
                    <a:pt x="121" y="118"/>
                  </a:lnTo>
                  <a:lnTo>
                    <a:pt x="121" y="119"/>
                  </a:lnTo>
                  <a:lnTo>
                    <a:pt x="122" y="121"/>
                  </a:lnTo>
                  <a:lnTo>
                    <a:pt x="123" y="121"/>
                  </a:lnTo>
                  <a:lnTo>
                    <a:pt x="124" y="122"/>
                  </a:lnTo>
                  <a:lnTo>
                    <a:pt x="118" y="124"/>
                  </a:lnTo>
                  <a:lnTo>
                    <a:pt x="115" y="122"/>
                  </a:lnTo>
                  <a:lnTo>
                    <a:pt x="113" y="121"/>
                  </a:lnTo>
                  <a:lnTo>
                    <a:pt x="109" y="121"/>
                  </a:lnTo>
                  <a:lnTo>
                    <a:pt x="101" y="118"/>
                  </a:lnTo>
                  <a:lnTo>
                    <a:pt x="96" y="118"/>
                  </a:lnTo>
                  <a:lnTo>
                    <a:pt x="92" y="119"/>
                  </a:lnTo>
                  <a:lnTo>
                    <a:pt x="88" y="119"/>
                  </a:lnTo>
                  <a:lnTo>
                    <a:pt x="81" y="123"/>
                  </a:lnTo>
                  <a:lnTo>
                    <a:pt x="75" y="122"/>
                  </a:lnTo>
                  <a:lnTo>
                    <a:pt x="70" y="124"/>
                  </a:lnTo>
                  <a:lnTo>
                    <a:pt x="66" y="122"/>
                  </a:lnTo>
                  <a:lnTo>
                    <a:pt x="63" y="120"/>
                  </a:lnTo>
                  <a:lnTo>
                    <a:pt x="56" y="119"/>
                  </a:lnTo>
                  <a:lnTo>
                    <a:pt x="51" y="122"/>
                  </a:lnTo>
                  <a:lnTo>
                    <a:pt x="48" y="121"/>
                  </a:lnTo>
                  <a:lnTo>
                    <a:pt x="46" y="120"/>
                  </a:lnTo>
                  <a:lnTo>
                    <a:pt x="40" y="120"/>
                  </a:lnTo>
                  <a:lnTo>
                    <a:pt x="40" y="117"/>
                  </a:lnTo>
                  <a:lnTo>
                    <a:pt x="32" y="131"/>
                  </a:lnTo>
                  <a:lnTo>
                    <a:pt x="25" y="125"/>
                  </a:lnTo>
                  <a:lnTo>
                    <a:pt x="22" y="121"/>
                  </a:lnTo>
                  <a:lnTo>
                    <a:pt x="23" y="114"/>
                  </a:lnTo>
                  <a:lnTo>
                    <a:pt x="20" y="113"/>
                  </a:lnTo>
                  <a:lnTo>
                    <a:pt x="13" y="108"/>
                  </a:lnTo>
                  <a:lnTo>
                    <a:pt x="11" y="108"/>
                  </a:lnTo>
                  <a:lnTo>
                    <a:pt x="9" y="105"/>
                  </a:lnTo>
                  <a:lnTo>
                    <a:pt x="10" y="101"/>
                  </a:lnTo>
                  <a:lnTo>
                    <a:pt x="10" y="100"/>
                  </a:lnTo>
                  <a:lnTo>
                    <a:pt x="7" y="98"/>
                  </a:lnTo>
                  <a:lnTo>
                    <a:pt x="6" y="96"/>
                  </a:lnTo>
                  <a:lnTo>
                    <a:pt x="1" y="93"/>
                  </a:lnTo>
                  <a:lnTo>
                    <a:pt x="1" y="92"/>
                  </a:lnTo>
                  <a:lnTo>
                    <a:pt x="4" y="91"/>
                  </a:lnTo>
                  <a:lnTo>
                    <a:pt x="5" y="92"/>
                  </a:lnTo>
                  <a:lnTo>
                    <a:pt x="7" y="91"/>
                  </a:lnTo>
                  <a:lnTo>
                    <a:pt x="6" y="86"/>
                  </a:lnTo>
                  <a:lnTo>
                    <a:pt x="7" y="81"/>
                  </a:lnTo>
                  <a:lnTo>
                    <a:pt x="3" y="78"/>
                  </a:lnTo>
                  <a:lnTo>
                    <a:pt x="1" y="79"/>
                  </a:lnTo>
                  <a:lnTo>
                    <a:pt x="0" y="76"/>
                  </a:lnTo>
                  <a:lnTo>
                    <a:pt x="1" y="74"/>
                  </a:lnTo>
                  <a:lnTo>
                    <a:pt x="1" y="71"/>
                  </a:lnTo>
                  <a:lnTo>
                    <a:pt x="3" y="69"/>
                  </a:lnTo>
                  <a:lnTo>
                    <a:pt x="4" y="68"/>
                  </a:lnTo>
                  <a:lnTo>
                    <a:pt x="4" y="67"/>
                  </a:lnTo>
                  <a:lnTo>
                    <a:pt x="7" y="65"/>
                  </a:lnTo>
                  <a:lnTo>
                    <a:pt x="10" y="64"/>
                  </a:lnTo>
                  <a:lnTo>
                    <a:pt x="13" y="63"/>
                  </a:lnTo>
                  <a:lnTo>
                    <a:pt x="16" y="64"/>
                  </a:lnTo>
                  <a:lnTo>
                    <a:pt x="17" y="63"/>
                  </a:lnTo>
                  <a:lnTo>
                    <a:pt x="18" y="64"/>
                  </a:lnTo>
                  <a:lnTo>
                    <a:pt x="18" y="66"/>
                  </a:lnTo>
                  <a:lnTo>
                    <a:pt x="20" y="67"/>
                  </a:lnTo>
                  <a:lnTo>
                    <a:pt x="23" y="66"/>
                  </a:lnTo>
                  <a:lnTo>
                    <a:pt x="27" y="62"/>
                  </a:lnTo>
                  <a:lnTo>
                    <a:pt x="36" y="64"/>
                  </a:lnTo>
                  <a:lnTo>
                    <a:pt x="40" y="61"/>
                  </a:lnTo>
                  <a:lnTo>
                    <a:pt x="53" y="58"/>
                  </a:lnTo>
                  <a:lnTo>
                    <a:pt x="54" y="56"/>
                  </a:lnTo>
                  <a:lnTo>
                    <a:pt x="55" y="52"/>
                  </a:lnTo>
                  <a:lnTo>
                    <a:pt x="58" y="49"/>
                  </a:lnTo>
                  <a:lnTo>
                    <a:pt x="59" y="49"/>
                  </a:lnTo>
                  <a:lnTo>
                    <a:pt x="59" y="47"/>
                  </a:lnTo>
                  <a:lnTo>
                    <a:pt x="59" y="36"/>
                  </a:lnTo>
                  <a:lnTo>
                    <a:pt x="60" y="34"/>
                  </a:lnTo>
                  <a:lnTo>
                    <a:pt x="57" y="32"/>
                  </a:lnTo>
                  <a:lnTo>
                    <a:pt x="56" y="31"/>
                  </a:lnTo>
                  <a:lnTo>
                    <a:pt x="60" y="30"/>
                  </a:lnTo>
                  <a:lnTo>
                    <a:pt x="69" y="30"/>
                  </a:lnTo>
                  <a:lnTo>
                    <a:pt x="71" y="31"/>
                  </a:lnTo>
                  <a:lnTo>
                    <a:pt x="74" y="32"/>
                  </a:lnTo>
                  <a:lnTo>
                    <a:pt x="75" y="32"/>
                  </a:lnTo>
                  <a:lnTo>
                    <a:pt x="76" y="31"/>
                  </a:lnTo>
                  <a:lnTo>
                    <a:pt x="75" y="29"/>
                  </a:lnTo>
                  <a:lnTo>
                    <a:pt x="81" y="15"/>
                  </a:lnTo>
                  <a:lnTo>
                    <a:pt x="82" y="15"/>
                  </a:lnTo>
                  <a:lnTo>
                    <a:pt x="89" y="18"/>
                  </a:lnTo>
                  <a:lnTo>
                    <a:pt x="92" y="18"/>
                  </a:lnTo>
                  <a:lnTo>
                    <a:pt x="93" y="19"/>
                  </a:lnTo>
                  <a:lnTo>
                    <a:pt x="99" y="17"/>
                  </a:lnTo>
                  <a:lnTo>
                    <a:pt x="100" y="8"/>
                  </a:lnTo>
                  <a:lnTo>
                    <a:pt x="103" y="6"/>
                  </a:lnTo>
                  <a:lnTo>
                    <a:pt x="106" y="6"/>
                  </a:lnTo>
                  <a:lnTo>
                    <a:pt x="108" y="3"/>
                  </a:lnTo>
                  <a:lnTo>
                    <a:pt x="109" y="1"/>
                  </a:lnTo>
                  <a:lnTo>
                    <a:pt x="111" y="0"/>
                  </a:lnTo>
                  <a:lnTo>
                    <a:pt x="115" y="1"/>
                  </a:lnTo>
                </a:path>
              </a:pathLst>
            </a:custGeom>
            <a:solidFill>
              <a:srgbClr val="DBEBF4"/>
            </a:solidFill>
            <a:ln w="19050" cap="flat" cmpd="sng">
              <a:solidFill>
                <a:schemeClr val="bg1"/>
              </a:solidFill>
              <a:prstDash val="solid"/>
              <a:round/>
              <a:headEnd type="none" w="med" len="med"/>
              <a:tailEnd type="none" w="med" len="med"/>
            </a:ln>
            <a:effectLst/>
          </p:spPr>
          <p:txBody>
            <a:bodyPr/>
            <a:lstStyle/>
            <a:p>
              <a:endParaRPr lang="en-US" sz="1100"/>
            </a:p>
          </p:txBody>
        </p:sp>
        <p:sp>
          <p:nvSpPr>
            <p:cNvPr id="1048745" name="chongqing"/>
            <p:cNvSpPr>
              <a:spLocks noChangeAspect="1"/>
            </p:cNvSpPr>
            <p:nvPr/>
          </p:nvSpPr>
          <p:spPr bwMode="auto">
            <a:xfrm>
              <a:off x="9047049" y="4629404"/>
              <a:ext cx="381000" cy="352425"/>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0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2147483647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2147483647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0 h 37"/>
                <a:gd name="T50" fmla="*/ 2147483647 w 40"/>
                <a:gd name="T51" fmla="*/ 2147483647 h 37"/>
                <a:gd name="T52" fmla="*/ 2147483647 w 40"/>
                <a:gd name="T53" fmla="*/ 2147483647 h 37"/>
                <a:gd name="T54" fmla="*/ 2147483647 w 40"/>
                <a:gd name="T55" fmla="*/ 2147483647 h 37"/>
                <a:gd name="T56" fmla="*/ 2147483647 w 40"/>
                <a:gd name="T57" fmla="*/ 2147483647 h 37"/>
                <a:gd name="T58" fmla="*/ 2147483647 w 40"/>
                <a:gd name="T59" fmla="*/ 2147483647 h 37"/>
                <a:gd name="T60" fmla="*/ 2147483647 w 40"/>
                <a:gd name="T61" fmla="*/ 2147483647 h 37"/>
                <a:gd name="T62" fmla="*/ 2147483647 w 40"/>
                <a:gd name="T63" fmla="*/ 2147483647 h 37"/>
                <a:gd name="T64" fmla="*/ 2147483647 w 40"/>
                <a:gd name="T65" fmla="*/ 2147483647 h 37"/>
                <a:gd name="T66" fmla="*/ 2147483647 w 40"/>
                <a:gd name="T67" fmla="*/ 2147483647 h 37"/>
                <a:gd name="T68" fmla="*/ 2147483647 w 40"/>
                <a:gd name="T69" fmla="*/ 2147483647 h 37"/>
                <a:gd name="T70" fmla="*/ 2147483647 w 40"/>
                <a:gd name="T71" fmla="*/ 2147483647 h 37"/>
                <a:gd name="T72" fmla="*/ 2147483647 w 40"/>
                <a:gd name="T73" fmla="*/ 2147483647 h 37"/>
                <a:gd name="T74" fmla="*/ 2147483647 w 40"/>
                <a:gd name="T75" fmla="*/ 2147483647 h 37"/>
                <a:gd name="T76" fmla="*/ 2147483647 w 40"/>
                <a:gd name="T77" fmla="*/ 2147483647 h 37"/>
                <a:gd name="T78" fmla="*/ 2147483647 w 40"/>
                <a:gd name="T79" fmla="*/ 2147483647 h 37"/>
                <a:gd name="T80" fmla="*/ 2147483647 w 40"/>
                <a:gd name="T81" fmla="*/ 2147483647 h 37"/>
                <a:gd name="T82" fmla="*/ 2147483647 w 40"/>
                <a:gd name="T83" fmla="*/ 2147483647 h 37"/>
                <a:gd name="T84" fmla="*/ 2147483647 w 40"/>
                <a:gd name="T85" fmla="*/ 2147483647 h 37"/>
                <a:gd name="T86" fmla="*/ 2147483647 w 40"/>
                <a:gd name="T87" fmla="*/ 2147483647 h 37"/>
                <a:gd name="T88" fmla="*/ 2147483647 w 40"/>
                <a:gd name="T89" fmla="*/ 2147483647 h 37"/>
                <a:gd name="T90" fmla="*/ 2147483647 w 40"/>
                <a:gd name="T91" fmla="*/ 2147483647 h 37"/>
                <a:gd name="T92" fmla="*/ 2147483647 w 40"/>
                <a:gd name="T93" fmla="*/ 2147483647 h 37"/>
                <a:gd name="T94" fmla="*/ 2147483647 w 40"/>
                <a:gd name="T95" fmla="*/ 2147483647 h 37"/>
                <a:gd name="T96" fmla="*/ 2147483647 w 40"/>
                <a:gd name="T97" fmla="*/ 2147483647 h 37"/>
                <a:gd name="T98" fmla="*/ 2147483647 w 40"/>
                <a:gd name="T99" fmla="*/ 2147483647 h 37"/>
                <a:gd name="T100" fmla="*/ 2147483647 w 40"/>
                <a:gd name="T101" fmla="*/ 2147483647 h 37"/>
                <a:gd name="T102" fmla="*/ 2147483647 w 40"/>
                <a:gd name="T103" fmla="*/ 2147483647 h 37"/>
                <a:gd name="T104" fmla="*/ 2147483647 w 40"/>
                <a:gd name="T105" fmla="*/ 2147483647 h 37"/>
                <a:gd name="T106" fmla="*/ 2147483647 w 40"/>
                <a:gd name="T107" fmla="*/ 2147483647 h 37"/>
                <a:gd name="T108" fmla="*/ 2147483647 w 40"/>
                <a:gd name="T109" fmla="*/ 2147483647 h 3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0" h="37">
                  <a:moveTo>
                    <a:pt x="7" y="30"/>
                  </a:moveTo>
                  <a:lnTo>
                    <a:pt x="7" y="30"/>
                  </a:lnTo>
                  <a:lnTo>
                    <a:pt x="5" y="29"/>
                  </a:lnTo>
                  <a:lnTo>
                    <a:pt x="3" y="28"/>
                  </a:lnTo>
                  <a:lnTo>
                    <a:pt x="2" y="26"/>
                  </a:lnTo>
                  <a:lnTo>
                    <a:pt x="0" y="25"/>
                  </a:lnTo>
                  <a:lnTo>
                    <a:pt x="1" y="24"/>
                  </a:lnTo>
                  <a:lnTo>
                    <a:pt x="3" y="22"/>
                  </a:lnTo>
                  <a:lnTo>
                    <a:pt x="3" y="17"/>
                  </a:lnTo>
                  <a:lnTo>
                    <a:pt x="4" y="17"/>
                  </a:lnTo>
                  <a:lnTo>
                    <a:pt x="6" y="16"/>
                  </a:lnTo>
                  <a:lnTo>
                    <a:pt x="8" y="18"/>
                  </a:lnTo>
                  <a:lnTo>
                    <a:pt x="10" y="17"/>
                  </a:lnTo>
                  <a:lnTo>
                    <a:pt x="12" y="19"/>
                  </a:lnTo>
                  <a:lnTo>
                    <a:pt x="15" y="19"/>
                  </a:lnTo>
                  <a:lnTo>
                    <a:pt x="15" y="18"/>
                  </a:lnTo>
                  <a:lnTo>
                    <a:pt x="18" y="16"/>
                  </a:lnTo>
                  <a:lnTo>
                    <a:pt x="19" y="13"/>
                  </a:lnTo>
                  <a:lnTo>
                    <a:pt x="21" y="12"/>
                  </a:lnTo>
                  <a:lnTo>
                    <a:pt x="23" y="11"/>
                  </a:lnTo>
                  <a:lnTo>
                    <a:pt x="24" y="9"/>
                  </a:lnTo>
                  <a:lnTo>
                    <a:pt x="25" y="7"/>
                  </a:lnTo>
                  <a:lnTo>
                    <a:pt x="26" y="5"/>
                  </a:lnTo>
                  <a:lnTo>
                    <a:pt x="26" y="2"/>
                  </a:lnTo>
                  <a:lnTo>
                    <a:pt x="25" y="0"/>
                  </a:lnTo>
                  <a:lnTo>
                    <a:pt x="31" y="2"/>
                  </a:lnTo>
                  <a:lnTo>
                    <a:pt x="32" y="3"/>
                  </a:lnTo>
                  <a:lnTo>
                    <a:pt x="35" y="3"/>
                  </a:lnTo>
                  <a:lnTo>
                    <a:pt x="37" y="3"/>
                  </a:lnTo>
                  <a:lnTo>
                    <a:pt x="39" y="5"/>
                  </a:lnTo>
                  <a:lnTo>
                    <a:pt x="40" y="10"/>
                  </a:lnTo>
                  <a:lnTo>
                    <a:pt x="39" y="12"/>
                  </a:lnTo>
                  <a:lnTo>
                    <a:pt x="38" y="12"/>
                  </a:lnTo>
                  <a:lnTo>
                    <a:pt x="34" y="14"/>
                  </a:lnTo>
                  <a:lnTo>
                    <a:pt x="28" y="15"/>
                  </a:lnTo>
                  <a:lnTo>
                    <a:pt x="26" y="17"/>
                  </a:lnTo>
                  <a:lnTo>
                    <a:pt x="28" y="19"/>
                  </a:lnTo>
                  <a:lnTo>
                    <a:pt x="28" y="22"/>
                  </a:lnTo>
                  <a:lnTo>
                    <a:pt x="29" y="23"/>
                  </a:lnTo>
                  <a:lnTo>
                    <a:pt x="34" y="28"/>
                  </a:lnTo>
                  <a:lnTo>
                    <a:pt x="34" y="35"/>
                  </a:lnTo>
                  <a:lnTo>
                    <a:pt x="31" y="37"/>
                  </a:lnTo>
                  <a:lnTo>
                    <a:pt x="29" y="34"/>
                  </a:lnTo>
                  <a:lnTo>
                    <a:pt x="26" y="31"/>
                  </a:lnTo>
                  <a:lnTo>
                    <a:pt x="26" y="29"/>
                  </a:lnTo>
                  <a:lnTo>
                    <a:pt x="24" y="29"/>
                  </a:lnTo>
                  <a:lnTo>
                    <a:pt x="22" y="30"/>
                  </a:lnTo>
                  <a:lnTo>
                    <a:pt x="19" y="28"/>
                  </a:lnTo>
                  <a:lnTo>
                    <a:pt x="17" y="32"/>
                  </a:lnTo>
                  <a:lnTo>
                    <a:pt x="15" y="32"/>
                  </a:lnTo>
                  <a:lnTo>
                    <a:pt x="13" y="35"/>
                  </a:lnTo>
                  <a:lnTo>
                    <a:pt x="11" y="34"/>
                  </a:lnTo>
                  <a:lnTo>
                    <a:pt x="9" y="35"/>
                  </a:lnTo>
                  <a:lnTo>
                    <a:pt x="6" y="33"/>
                  </a:lnTo>
                  <a:lnTo>
                    <a:pt x="7" y="30"/>
                  </a:lnTo>
                  <a:close/>
                </a:path>
              </a:pathLst>
            </a:custGeom>
            <a:gradFill flip="none" rotWithShape="1">
              <a:gsLst>
                <a:gs pos="0">
                  <a:srgbClr val="0992BB"/>
                </a:gs>
                <a:gs pos="100000">
                  <a:srgbClr val="30C9B8"/>
                </a:gs>
              </a:gsLst>
              <a:lin ang="0" scaled="1"/>
            </a:gradFill>
            <a:ln w="19050" cap="flat" cmpd="sng">
              <a:solidFill>
                <a:schemeClr val="bg1"/>
              </a:solidFill>
              <a:prstDash val="solid"/>
              <a:round/>
              <a:headEnd type="none" w="med" len="med"/>
              <a:tailEnd type="none" w="med" len="med"/>
            </a:ln>
            <a:effectLst/>
          </p:spPr>
          <p:txBody>
            <a:bodyPr/>
            <a:lstStyle/>
            <a:p>
              <a:endParaRPr lang="en-US" sz="1100"/>
            </a:p>
          </p:txBody>
        </p:sp>
      </p:grpSp>
      <p:grpSp>
        <p:nvGrpSpPr>
          <p:cNvPr id="2" name="组合 1">
            <a:extLst>
              <a:ext uri="{FF2B5EF4-FFF2-40B4-BE49-F238E27FC236}">
                <a16:creationId xmlns:a16="http://schemas.microsoft.com/office/drawing/2014/main" xmlns="" id="{9F067B5E-7952-F444-AFE4-47C50FD7F5A9}"/>
              </a:ext>
            </a:extLst>
          </p:cNvPr>
          <p:cNvGrpSpPr/>
          <p:nvPr/>
        </p:nvGrpSpPr>
        <p:grpSpPr>
          <a:xfrm>
            <a:off x="6414678" y="1471726"/>
            <a:ext cx="5228351" cy="4849444"/>
            <a:chOff x="6414678" y="1471726"/>
            <a:chExt cx="5228351" cy="4849444"/>
          </a:xfrm>
        </p:grpSpPr>
        <p:cxnSp>
          <p:nvCxnSpPr>
            <p:cNvPr id="3145733" name="Straight Connector 160"/>
            <p:cNvCxnSpPr>
              <a:cxnSpLocks/>
              <a:stCxn id="1048756" idx="1"/>
            </p:cNvCxnSpPr>
            <p:nvPr/>
          </p:nvCxnSpPr>
          <p:spPr>
            <a:xfrm flipH="1" flipV="1">
              <a:off x="8075212" y="5114447"/>
              <a:ext cx="1377974" cy="976243"/>
            </a:xfrm>
            <a:prstGeom prst="line">
              <a:avLst/>
            </a:prstGeom>
            <a:solidFill>
              <a:srgbClr val="ECF5FA"/>
            </a:solidFill>
            <a:ln w="3175" cap="flat" cmpd="sng">
              <a:solidFill>
                <a:schemeClr val="bg1"/>
              </a:solidFill>
              <a:prstDash val="solid"/>
              <a:round/>
              <a:headEnd type="none" w="med" len="med"/>
              <a:tailEnd type="none" w="med" len="med"/>
            </a:ln>
            <a:effectLst/>
          </p:spPr>
        </p:cxnSp>
        <p:grpSp>
          <p:nvGrpSpPr>
            <p:cNvPr id="115" name="组合 191"/>
            <p:cNvGrpSpPr/>
            <p:nvPr/>
          </p:nvGrpSpPr>
          <p:grpSpPr>
            <a:xfrm>
              <a:off x="7865481" y="1471726"/>
              <a:ext cx="3772045" cy="460960"/>
              <a:chOff x="3409618" y="1471726"/>
              <a:chExt cx="3772045" cy="460960"/>
            </a:xfrm>
          </p:grpSpPr>
          <p:cxnSp>
            <p:nvCxnSpPr>
              <p:cNvPr id="3145734" name="Straight Connector 11"/>
              <p:cNvCxnSpPr>
                <a:cxnSpLocks/>
                <a:stCxn id="1048747" idx="1"/>
                <a:endCxn id="1048746" idx="6"/>
              </p:cNvCxnSpPr>
              <p:nvPr/>
            </p:nvCxnSpPr>
            <p:spPr>
              <a:xfrm flipH="1" flipV="1">
                <a:off x="3503201" y="1679475"/>
                <a:ext cx="1494122" cy="22731"/>
              </a:xfrm>
              <a:prstGeom prst="line">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sp>
            <p:nvSpPr>
              <p:cNvPr id="1048746" name="Oval 12"/>
              <p:cNvSpPr/>
              <p:nvPr/>
            </p:nvSpPr>
            <p:spPr>
              <a:xfrm>
                <a:off x="3409618" y="1632683"/>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48747" name="文本框 136"/>
              <p:cNvSpPr txBox="1"/>
              <p:nvPr/>
            </p:nvSpPr>
            <p:spPr>
              <a:xfrm>
                <a:off x="4997323" y="1471726"/>
                <a:ext cx="2184340" cy="460960"/>
              </a:xfrm>
              <a:prstGeom prst="rect">
                <a:avLst/>
              </a:prstGeom>
              <a:noFill/>
            </p:spPr>
            <p:txBody>
              <a:bodyPr wrap="square" numCol="1" rtlCol="0">
                <a:spAutoFit/>
              </a:bodyPr>
              <a:lstStyle/>
              <a:p>
                <a:pPr marL="15875" indent="-15875">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关于印发</a:t>
                </a:r>
                <a:r>
                  <a:rPr lang="en-US" altLang="zh-CN"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2017</a:t>
                </a: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年自治区大数据发展工作要点的通知</a:t>
                </a:r>
              </a:p>
            </p:txBody>
          </p:sp>
        </p:grpSp>
        <p:grpSp>
          <p:nvGrpSpPr>
            <p:cNvPr id="116" name="组合 192"/>
            <p:cNvGrpSpPr/>
            <p:nvPr/>
          </p:nvGrpSpPr>
          <p:grpSpPr>
            <a:xfrm>
              <a:off x="7818689" y="2052486"/>
              <a:ext cx="3818837" cy="1799890"/>
              <a:chOff x="3362826" y="2052486"/>
              <a:chExt cx="3818837" cy="1799890"/>
            </a:xfrm>
          </p:grpSpPr>
          <p:sp>
            <p:nvSpPr>
              <p:cNvPr id="1048748" name="文本框 136"/>
              <p:cNvSpPr txBox="1"/>
              <p:nvPr/>
            </p:nvSpPr>
            <p:spPr>
              <a:xfrm>
                <a:off x="4997323" y="2052486"/>
                <a:ext cx="2184340" cy="46096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青岛市市北区人民政府关于加快区块链产业发展的意见（试行）</a:t>
                </a:r>
              </a:p>
            </p:txBody>
          </p:sp>
          <p:sp>
            <p:nvSpPr>
              <p:cNvPr id="1048749" name="Oval 12"/>
              <p:cNvSpPr/>
              <p:nvPr/>
            </p:nvSpPr>
            <p:spPr>
              <a:xfrm>
                <a:off x="3362826" y="3758793"/>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35" name="肘形连接符 123"/>
              <p:cNvCxnSpPr>
                <a:cxnSpLocks/>
                <a:stCxn id="1048748" idx="1"/>
                <a:endCxn id="1048749" idx="0"/>
              </p:cNvCxnSpPr>
              <p:nvPr/>
            </p:nvCxnSpPr>
            <p:spPr>
              <a:xfrm rot="10800000" flipV="1">
                <a:off x="3409619" y="2282965"/>
                <a:ext cx="1587705" cy="1475827"/>
              </a:xfrm>
              <a:prstGeom prst="bentConnector2">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17" name="组合 193"/>
            <p:cNvGrpSpPr/>
            <p:nvPr/>
          </p:nvGrpSpPr>
          <p:grpSpPr>
            <a:xfrm>
              <a:off x="8128680" y="2633246"/>
              <a:ext cx="3508846" cy="1719726"/>
              <a:chOff x="3672817" y="2633246"/>
              <a:chExt cx="3508846" cy="1719726"/>
            </a:xfrm>
          </p:grpSpPr>
          <p:sp>
            <p:nvSpPr>
              <p:cNvPr id="1048750" name="文本框 136"/>
              <p:cNvSpPr txBox="1"/>
              <p:nvPr/>
            </p:nvSpPr>
            <p:spPr>
              <a:xfrm>
                <a:off x="4997323" y="2633246"/>
                <a:ext cx="2184340" cy="46096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市政府关于加快科技金融体系建设促进科技创新创业的若干意见</a:t>
                </a:r>
              </a:p>
            </p:txBody>
          </p:sp>
          <p:sp>
            <p:nvSpPr>
              <p:cNvPr id="1048751" name="Oval 12"/>
              <p:cNvSpPr/>
              <p:nvPr/>
            </p:nvSpPr>
            <p:spPr>
              <a:xfrm>
                <a:off x="3672817" y="4259389"/>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36" name="肘形连接符 125"/>
              <p:cNvCxnSpPr>
                <a:cxnSpLocks/>
                <a:stCxn id="1048750" idx="1"/>
                <a:endCxn id="1048751" idx="0"/>
              </p:cNvCxnSpPr>
              <p:nvPr/>
            </p:nvCxnSpPr>
            <p:spPr>
              <a:xfrm rot="10800000" flipV="1">
                <a:off x="3719609" y="2863725"/>
                <a:ext cx="1277714" cy="1395663"/>
              </a:xfrm>
              <a:prstGeom prst="bentConnector2">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组合 195"/>
            <p:cNvGrpSpPr/>
            <p:nvPr/>
          </p:nvGrpSpPr>
          <p:grpSpPr>
            <a:xfrm>
              <a:off x="6497049" y="3956349"/>
              <a:ext cx="5145980" cy="1033858"/>
              <a:chOff x="2041186" y="3956349"/>
              <a:chExt cx="5145980" cy="1033858"/>
            </a:xfrm>
          </p:grpSpPr>
          <p:sp>
            <p:nvSpPr>
              <p:cNvPr id="1048752" name="文本框 136"/>
              <p:cNvSpPr txBox="1"/>
              <p:nvPr/>
            </p:nvSpPr>
            <p:spPr>
              <a:xfrm>
                <a:off x="4997323" y="3956349"/>
                <a:ext cx="2189843" cy="46096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关于加快区块链产业培育及创新应用的意见</a:t>
                </a:r>
              </a:p>
            </p:txBody>
          </p:sp>
          <p:sp>
            <p:nvSpPr>
              <p:cNvPr id="1048753" name="Oval 12"/>
              <p:cNvSpPr/>
              <p:nvPr/>
            </p:nvSpPr>
            <p:spPr>
              <a:xfrm>
                <a:off x="2041186" y="4896624"/>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37" name="肘形连接符 129"/>
              <p:cNvCxnSpPr>
                <a:cxnSpLocks/>
                <a:stCxn id="1048752" idx="1"/>
                <a:endCxn id="1048753" idx="0"/>
              </p:cNvCxnSpPr>
              <p:nvPr/>
            </p:nvCxnSpPr>
            <p:spPr>
              <a:xfrm rot="10800000" flipV="1">
                <a:off x="2087979" y="4186828"/>
                <a:ext cx="2909345" cy="709795"/>
              </a:xfrm>
              <a:prstGeom prst="bentConnector2">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19" name="组合 197"/>
            <p:cNvGrpSpPr/>
            <p:nvPr/>
          </p:nvGrpSpPr>
          <p:grpSpPr>
            <a:xfrm>
              <a:off x="6414678" y="5279452"/>
              <a:ext cx="5228351" cy="460960"/>
              <a:chOff x="1958815" y="5279452"/>
              <a:chExt cx="5228351" cy="460960"/>
            </a:xfrm>
          </p:grpSpPr>
          <p:sp>
            <p:nvSpPr>
              <p:cNvPr id="1048754" name="文本框 136"/>
              <p:cNvSpPr txBox="1"/>
              <p:nvPr/>
            </p:nvSpPr>
            <p:spPr>
              <a:xfrm>
                <a:off x="4997323" y="5279452"/>
                <a:ext cx="2189843" cy="46096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关于支持区块链发展和应用的若干政策措施（试行）的通知</a:t>
                </a:r>
              </a:p>
            </p:txBody>
          </p:sp>
          <p:sp>
            <p:nvSpPr>
              <p:cNvPr id="1048755" name="Oval 12"/>
              <p:cNvSpPr/>
              <p:nvPr/>
            </p:nvSpPr>
            <p:spPr>
              <a:xfrm>
                <a:off x="1958815" y="5458479"/>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38" name="肘形连接符 131"/>
              <p:cNvCxnSpPr>
                <a:cxnSpLocks/>
                <a:stCxn id="1048754" idx="1"/>
                <a:endCxn id="1048755" idx="6"/>
              </p:cNvCxnSpPr>
              <p:nvPr/>
            </p:nvCxnSpPr>
            <p:spPr>
              <a:xfrm rot="10800000">
                <a:off x="2052399" y="5505272"/>
                <a:ext cx="2944925" cy="4661"/>
              </a:xfrm>
              <a:prstGeom prst="bentConnector3">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组合 198"/>
            <p:cNvGrpSpPr/>
            <p:nvPr/>
          </p:nvGrpSpPr>
          <p:grpSpPr>
            <a:xfrm>
              <a:off x="7263860" y="5860210"/>
              <a:ext cx="4373666" cy="460960"/>
              <a:chOff x="2807997" y="5860210"/>
              <a:chExt cx="4373666" cy="460960"/>
            </a:xfrm>
          </p:grpSpPr>
          <p:sp>
            <p:nvSpPr>
              <p:cNvPr id="1048756" name="文本框 136"/>
              <p:cNvSpPr txBox="1"/>
              <p:nvPr/>
            </p:nvSpPr>
            <p:spPr>
              <a:xfrm>
                <a:off x="4997323" y="5860210"/>
                <a:ext cx="2184340" cy="46096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广州市黄埔区广州开发区促进区块链产业发展办法</a:t>
                </a:r>
              </a:p>
            </p:txBody>
          </p:sp>
          <p:sp>
            <p:nvSpPr>
              <p:cNvPr id="1048757" name="Oval 12"/>
              <p:cNvSpPr/>
              <p:nvPr/>
            </p:nvSpPr>
            <p:spPr>
              <a:xfrm>
                <a:off x="2807997" y="6039741"/>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39" name="肘形连接符 134"/>
              <p:cNvCxnSpPr>
                <a:cxnSpLocks/>
                <a:stCxn id="1048756" idx="1"/>
                <a:endCxn id="1048757" idx="6"/>
              </p:cNvCxnSpPr>
              <p:nvPr/>
            </p:nvCxnSpPr>
            <p:spPr>
              <a:xfrm rot="10800000">
                <a:off x="2901581" y="6086534"/>
                <a:ext cx="2095743" cy="4157"/>
              </a:xfrm>
              <a:prstGeom prst="bentConnector3">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21" name="组合 196"/>
            <p:cNvGrpSpPr/>
            <p:nvPr/>
          </p:nvGrpSpPr>
          <p:grpSpPr>
            <a:xfrm>
              <a:off x="8015603" y="4537109"/>
              <a:ext cx="3621923" cy="968631"/>
              <a:chOff x="3559740" y="4537109"/>
              <a:chExt cx="3621923" cy="968631"/>
            </a:xfrm>
          </p:grpSpPr>
          <p:sp>
            <p:nvSpPr>
              <p:cNvPr id="1048758" name="文本框 136"/>
              <p:cNvSpPr txBox="1"/>
              <p:nvPr/>
            </p:nvSpPr>
            <p:spPr>
              <a:xfrm>
                <a:off x="4997323" y="4537109"/>
                <a:ext cx="2184340" cy="65332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福建省人民政府办公厅转发省农信联社关于福建农信普惠金融发展行动计划（</a:t>
                </a:r>
                <a:r>
                  <a:rPr lang="en-US" altLang="zh-CN"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2017-2020</a:t>
                </a: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）的通知</a:t>
                </a:r>
              </a:p>
            </p:txBody>
          </p:sp>
          <p:sp>
            <p:nvSpPr>
              <p:cNvPr id="1048759" name="Oval 12"/>
              <p:cNvSpPr/>
              <p:nvPr/>
            </p:nvSpPr>
            <p:spPr>
              <a:xfrm>
                <a:off x="3559740" y="5412157"/>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40" name="肘形连接符 136"/>
              <p:cNvCxnSpPr>
                <a:cxnSpLocks/>
                <a:stCxn id="1048758" idx="1"/>
                <a:endCxn id="1048759" idx="0"/>
              </p:cNvCxnSpPr>
              <p:nvPr/>
            </p:nvCxnSpPr>
            <p:spPr>
              <a:xfrm rot="10800000" flipV="1">
                <a:off x="3606533" y="4863769"/>
                <a:ext cx="1390791" cy="548388"/>
              </a:xfrm>
              <a:prstGeom prst="bentConnector2">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nvGrpSpPr>
            <p:cNvPr id="122" name="组合 194"/>
            <p:cNvGrpSpPr/>
            <p:nvPr/>
          </p:nvGrpSpPr>
          <p:grpSpPr>
            <a:xfrm>
              <a:off x="8287412" y="3214006"/>
              <a:ext cx="3355616" cy="1727209"/>
              <a:chOff x="3831549" y="3214006"/>
              <a:chExt cx="3355616" cy="1727209"/>
            </a:xfrm>
          </p:grpSpPr>
          <p:sp>
            <p:nvSpPr>
              <p:cNvPr id="1048760" name="文本框 136"/>
              <p:cNvSpPr txBox="1"/>
              <p:nvPr/>
            </p:nvSpPr>
            <p:spPr>
              <a:xfrm>
                <a:off x="4997322" y="3214006"/>
                <a:ext cx="2189843" cy="653320"/>
              </a:xfrm>
              <a:prstGeom prst="rect">
                <a:avLst/>
              </a:prstGeom>
              <a:noFill/>
            </p:spPr>
            <p:txBody>
              <a:bodyPr wrap="square" rtlCol="0">
                <a:spAutoFit/>
              </a:bodyPr>
              <a:lstStyle/>
              <a:p>
                <a:pPr>
                  <a:lnSpc>
                    <a:spcPts val="1460"/>
                  </a:lnSpc>
                </a:pPr>
                <a:r>
                  <a:rPr lang="zh-CN" altLang="en-US" sz="1050" kern="0" dirty="0">
                    <a:solidFill>
                      <a:schemeClr val="tx1">
                        <a:lumMod val="65000"/>
                        <a:lumOff val="35000"/>
                        <a:alpha val="85000"/>
                      </a:schemeClr>
                    </a:solidFill>
                    <a:latin typeface="微软雅黑" panose="020B0503020204020204" pitchFamily="34" charset="-122"/>
                    <a:ea typeface="微软雅黑" panose="020B0503020204020204" pitchFamily="34" charset="-122"/>
                    <a:cs typeface="Helvetica Neue"/>
                  </a:rPr>
                  <a:t>江西省人民政府办公厅关于印发江西省“十三五”建设绿色金融体系规划的通知</a:t>
                </a:r>
              </a:p>
            </p:txBody>
          </p:sp>
          <p:sp>
            <p:nvSpPr>
              <p:cNvPr id="1048761" name="Oval 12"/>
              <p:cNvSpPr/>
              <p:nvPr/>
            </p:nvSpPr>
            <p:spPr>
              <a:xfrm>
                <a:off x="3831549" y="4847632"/>
                <a:ext cx="93583" cy="93583"/>
              </a:xfrm>
              <a:prstGeom prst="ellipse">
                <a:avLst/>
              </a:prstGeom>
              <a:solidFill>
                <a:schemeClr val="bg1"/>
              </a:solidFill>
              <a:ln>
                <a:noFill/>
              </a:ln>
              <a:effectLst>
                <a:outerShdw blurRad="88900" dist="25400" dir="5400000" sx="82000" sy="82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145741" name="肘形连接符 139"/>
              <p:cNvCxnSpPr>
                <a:cxnSpLocks/>
                <a:stCxn id="1048760" idx="1"/>
                <a:endCxn id="1048761" idx="0"/>
              </p:cNvCxnSpPr>
              <p:nvPr/>
            </p:nvCxnSpPr>
            <p:spPr>
              <a:xfrm rot="10800000" flipV="1">
                <a:off x="3878342" y="3540666"/>
                <a:ext cx="1118981" cy="1306966"/>
              </a:xfrm>
              <a:prstGeom prst="bentConnector2">
                <a:avLst/>
              </a:prstGeom>
              <a:ln w="12700">
                <a:solidFill>
                  <a:srgbClr val="7B9AD2"/>
                </a:solidFill>
                <a:prstDash val="dash"/>
              </a:ln>
            </p:spPr>
            <p:style>
              <a:lnRef idx="1">
                <a:schemeClr val="accent1"/>
              </a:lnRef>
              <a:fillRef idx="0">
                <a:schemeClr val="accent1"/>
              </a:fillRef>
              <a:effectRef idx="0">
                <a:schemeClr val="accent1"/>
              </a:effectRef>
              <a:fontRef idx="minor">
                <a:schemeClr val="tx1"/>
              </a:fontRef>
            </p:style>
          </p:cxnSp>
        </p:grpSp>
      </p:grpSp>
      <p:sp>
        <p:nvSpPr>
          <p:cNvPr id="1048762" name="矩形 2"/>
          <p:cNvSpPr/>
          <p:nvPr/>
        </p:nvSpPr>
        <p:spPr>
          <a:xfrm>
            <a:off x="2139680" y="950674"/>
            <a:ext cx="4633064" cy="5907326"/>
          </a:xfrm>
          <a:prstGeom prst="rect">
            <a:avLst/>
          </a:prstGeom>
          <a:gradFill flip="none" rotWithShape="1">
            <a:gsLst>
              <a:gs pos="45000">
                <a:schemeClr val="bg1">
                  <a:alpha val="7000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763" name="标题 5"/>
          <p:cNvSpPr>
            <a:spLocks noGrp="1"/>
          </p:cNvSpPr>
          <p:nvPr>
            <p:ph type="title"/>
          </p:nvPr>
        </p:nvSpPr>
        <p:spPr>
          <a:xfrm>
            <a:off x="155575" y="465137"/>
            <a:ext cx="10088020" cy="346075"/>
          </a:xfrm>
        </p:spPr>
        <p:txBody>
          <a:bodyPr/>
          <a:lstStyle/>
          <a:p>
            <a:r>
              <a:rPr kumimoji="1" lang="zh-CN" altLang="en-US" dirty="0"/>
              <a:t>区块链及智能合约：被认为是构建可信赖应用程序的战略性前沿技术</a:t>
            </a:r>
          </a:p>
        </p:txBody>
      </p:sp>
      <p:sp>
        <p:nvSpPr>
          <p:cNvPr id="1048765" name="TextBox 176"/>
          <p:cNvSpPr txBox="1"/>
          <p:nvPr/>
        </p:nvSpPr>
        <p:spPr>
          <a:xfrm>
            <a:off x="603011" y="2504621"/>
            <a:ext cx="4395899" cy="2575953"/>
          </a:xfrm>
          <a:prstGeom prst="rect">
            <a:avLst/>
          </a:prstGeom>
          <a:noFill/>
        </p:spPr>
        <p:txBody>
          <a:bodyPr wrap="square" rtlCol="0">
            <a:noAutofit/>
          </a:bodyPr>
          <a:lstStyle>
            <a:lvl1pPr indent="0">
              <a:lnSpc>
                <a:spcPct val="90000"/>
              </a:lnSpc>
              <a:spcBef>
                <a:spcPts val="1000"/>
              </a:spcBef>
              <a:buFont typeface="Arial" panose="020B0604020202020204" pitchFamily="34" charset="0"/>
              <a:buNone/>
              <a:defRPr kumimoji="1" lang="zh-CN" altLang="en-US" sz="1500" dirty="0">
                <a:solidFill>
                  <a:schemeClr val="tx1">
                    <a:lumMod val="75000"/>
                    <a:lumOff val="25000"/>
                  </a:schemeClr>
                </a:solidFill>
                <a:latin typeface="Microsoft YaHei" charset="-122"/>
                <a:ea typeface="Microsoft YaHei" charset="-122"/>
                <a:cs typeface="Microsoft YaHei"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altLang="zh-CN" sz="1800" b="1" dirty="0"/>
              <a:t>2016</a:t>
            </a:r>
            <a:r>
              <a:rPr lang="zh-CN" altLang="en-US" sz="1800" b="1" dirty="0"/>
              <a:t>年</a:t>
            </a:r>
            <a:r>
              <a:rPr lang="en-US" altLang="zh-CN" sz="1800" b="1" dirty="0"/>
              <a:t>12</a:t>
            </a:r>
            <a:r>
              <a:rPr lang="zh-CN" altLang="en-US" sz="1800" b="1" dirty="0"/>
              <a:t>月</a:t>
            </a:r>
            <a:endParaRPr lang="en-US" altLang="zh-CN" sz="1800" b="1" dirty="0"/>
          </a:p>
          <a:p>
            <a:pPr>
              <a:lnSpc>
                <a:spcPct val="150000"/>
              </a:lnSpc>
            </a:pPr>
            <a:r>
              <a:rPr lang="zh-CN" altLang="en-US" sz="1600" dirty="0"/>
              <a:t>区块链被作为战略性前沿技术、颠覆性技术写入国务院发布的</a:t>
            </a:r>
            <a:r>
              <a:rPr lang="en-US" altLang="zh-CN" sz="1600" dirty="0"/>
              <a:t>《</a:t>
            </a:r>
            <a:r>
              <a:rPr lang="zh-CN" altLang="en-US" sz="1600" b="1" dirty="0">
                <a:gradFill>
                  <a:gsLst>
                    <a:gs pos="44000">
                      <a:srgbClr val="0992BB"/>
                    </a:gs>
                    <a:gs pos="100000">
                      <a:srgbClr val="30C9B8"/>
                    </a:gs>
                  </a:gsLst>
                  <a:lin ang="0" scaled="1"/>
                </a:gradFill>
              </a:rPr>
              <a:t>国务院关于印发“十三五”国家信息化规划的通知</a:t>
            </a:r>
            <a:r>
              <a:rPr lang="en-US" altLang="zh-CN" sz="1600" dirty="0"/>
              <a:t>》</a:t>
            </a:r>
            <a:r>
              <a:rPr lang="zh-CN" altLang="en-US" sz="1600" dirty="0"/>
              <a:t>，各地政府纷纷出台有关区块链的政策指导意见及通知文件。</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48765"/>
                                        </p:tgtEl>
                                        <p:attrNameLst>
                                          <p:attrName>style.visibility</p:attrName>
                                        </p:attrNameLst>
                                      </p:cBhvr>
                                      <p:to>
                                        <p:strVal val="visible"/>
                                      </p:to>
                                    </p:set>
                                    <p:animEffect transition="in" filter="fade">
                                      <p:cBhvr>
                                        <p:cTn id="7" dur="700"/>
                                        <p:tgtEl>
                                          <p:spTgt spid="1048765"/>
                                        </p:tgtEl>
                                      </p:cBhvr>
                                    </p:animEffect>
                                    <p:anim calcmode="lin" valueType="num">
                                      <p:cBhvr>
                                        <p:cTn id="8" dur="700" fill="hold"/>
                                        <p:tgtEl>
                                          <p:spTgt spid="1048765"/>
                                        </p:tgtEl>
                                        <p:attrNameLst>
                                          <p:attrName>ppt_x</p:attrName>
                                        </p:attrNameLst>
                                      </p:cBhvr>
                                      <p:tavLst>
                                        <p:tav tm="0">
                                          <p:val>
                                            <p:strVal val="#ppt_x"/>
                                          </p:val>
                                        </p:tav>
                                        <p:tav tm="100000">
                                          <p:val>
                                            <p:strVal val="#ppt_x"/>
                                          </p:val>
                                        </p:tav>
                                      </p:tavLst>
                                    </p:anim>
                                    <p:anim calcmode="lin" valueType="num">
                                      <p:cBhvr>
                                        <p:cTn id="9" dur="700" fill="hold"/>
                                        <p:tgtEl>
                                          <p:spTgt spid="1048765"/>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标题 1"/>
          <p:cNvSpPr>
            <a:spLocks noGrp="1"/>
          </p:cNvSpPr>
          <p:nvPr>
            <p:ph type="title"/>
          </p:nvPr>
        </p:nvSpPr>
        <p:spPr>
          <a:xfrm>
            <a:off x="155575" y="465137"/>
            <a:ext cx="9856526" cy="346075"/>
          </a:xfrm>
        </p:spPr>
        <p:txBody>
          <a:bodyPr/>
          <a:lstStyle/>
          <a:p>
            <a:r>
              <a:rPr kumimoji="1" lang="zh-CN" altLang="en-US" dirty="0"/>
              <a:t>区块链及智能合约：</a:t>
            </a:r>
            <a:r>
              <a:rPr lang="zh-CN" altLang="en-US" dirty="0"/>
              <a:t>应用场景仍受技术特性及与通用应用程序的兼容性的限制</a:t>
            </a:r>
          </a:p>
        </p:txBody>
      </p:sp>
      <p:grpSp>
        <p:nvGrpSpPr>
          <p:cNvPr id="92" name="组合 31"/>
          <p:cNvGrpSpPr/>
          <p:nvPr/>
        </p:nvGrpSpPr>
        <p:grpSpPr>
          <a:xfrm>
            <a:off x="3666255" y="3472437"/>
            <a:ext cx="6212770" cy="3066507"/>
            <a:chOff x="3666255" y="3472437"/>
            <a:chExt cx="6212770" cy="3066507"/>
          </a:xfrm>
        </p:grpSpPr>
        <p:sp>
          <p:nvSpPr>
            <p:cNvPr id="1048691" name="Rounded Rectangle 47"/>
            <p:cNvSpPr/>
            <p:nvPr/>
          </p:nvSpPr>
          <p:spPr>
            <a:xfrm>
              <a:off x="8727250" y="4844807"/>
              <a:ext cx="1151775" cy="370437"/>
            </a:xfrm>
            <a:prstGeom prst="roundRect">
              <a:avLst>
                <a:gd name="adj" fmla="val 50000"/>
              </a:avLst>
            </a:prstGeom>
            <a:solidFill>
              <a:srgbClr val="4288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区块链</a:t>
              </a:r>
            </a:p>
          </p:txBody>
        </p:sp>
        <p:grpSp>
          <p:nvGrpSpPr>
            <p:cNvPr id="93" name="组合 30"/>
            <p:cNvGrpSpPr/>
            <p:nvPr/>
          </p:nvGrpSpPr>
          <p:grpSpPr>
            <a:xfrm>
              <a:off x="3666255" y="3472437"/>
              <a:ext cx="4949960" cy="3066507"/>
              <a:chOff x="3666255" y="3472437"/>
              <a:chExt cx="4949960" cy="3066507"/>
            </a:xfrm>
          </p:grpSpPr>
          <p:pic>
            <p:nvPicPr>
              <p:cNvPr id="2097182" name="图片 41"/>
              <p:cNvPicPr>
                <a:picLocks noChangeAspect="1"/>
              </p:cNvPicPr>
              <p:nvPr/>
            </p:nvPicPr>
            <p:blipFill>
              <a:blip r:embed="rId2"/>
              <a:stretch>
                <a:fillRect/>
              </a:stretch>
            </p:blipFill>
            <p:spPr>
              <a:xfrm>
                <a:off x="3666255" y="3501800"/>
                <a:ext cx="4949960" cy="3037144"/>
              </a:xfrm>
              <a:prstGeom prst="rect">
                <a:avLst/>
              </a:prstGeom>
            </p:spPr>
          </p:pic>
          <p:sp>
            <p:nvSpPr>
              <p:cNvPr id="1048692" name="椭圆 104"/>
              <p:cNvSpPr/>
              <p:nvPr/>
            </p:nvSpPr>
            <p:spPr>
              <a:xfrm>
                <a:off x="4445762" y="4003685"/>
                <a:ext cx="3380028" cy="1924183"/>
              </a:xfrm>
              <a:prstGeom prst="ellipse">
                <a:avLst/>
              </a:prstGeom>
              <a:noFill/>
              <a:ln w="50800">
                <a:gradFill flip="none" rotWithShape="1">
                  <a:gsLst>
                    <a:gs pos="0">
                      <a:schemeClr val="accent5">
                        <a:lumMod val="75000"/>
                      </a:schemeClr>
                    </a:gs>
                    <a:gs pos="100000">
                      <a:srgbClr val="97BADB"/>
                    </a:gs>
                  </a:gsLst>
                  <a:path path="shape">
                    <a:fillToRect l="50000" t="50000" r="50000" b="50000"/>
                  </a:path>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24"/>
              <p:cNvGrpSpPr/>
              <p:nvPr/>
            </p:nvGrpSpPr>
            <p:grpSpPr>
              <a:xfrm>
                <a:off x="4262629" y="4377897"/>
                <a:ext cx="1051324" cy="842620"/>
                <a:chOff x="4262629" y="4377897"/>
                <a:chExt cx="1051324" cy="842620"/>
              </a:xfrm>
            </p:grpSpPr>
            <p:sp>
              <p:nvSpPr>
                <p:cNvPr id="1048693" name="矩形 49"/>
                <p:cNvSpPr/>
                <p:nvPr/>
              </p:nvSpPr>
              <p:spPr>
                <a:xfrm>
                  <a:off x="4572877" y="4765330"/>
                  <a:ext cx="741076" cy="455187"/>
                </a:xfrm>
                <a:prstGeom prst="rect">
                  <a:avLst/>
                </a:prstGeom>
                <a:gradFill flip="none" rotWithShape="1">
                  <a:gsLst>
                    <a:gs pos="0">
                      <a:schemeClr val="tx2">
                        <a:lumMod val="75000"/>
                        <a:alpha val="65000"/>
                      </a:schemeClr>
                    </a:gs>
                    <a:gs pos="100000">
                      <a:schemeClr val="tx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3" name="图片 87"/>
                <p:cNvPicPr>
                  <a:picLocks noChangeAspect="1"/>
                </p:cNvPicPr>
                <p:nvPr/>
              </p:nvPicPr>
              <p:blipFill>
                <a:blip r:embed="rId3" cstate="print">
                  <a:duotone>
                    <a:schemeClr val="accent1">
                      <a:shade val="45000"/>
                      <a:satMod val="135000"/>
                    </a:schemeClr>
                    <a:prstClr val="white"/>
                  </a:duotone>
                </a:blip>
                <a:stretch>
                  <a:fillRect/>
                </a:stretch>
              </p:blipFill>
              <p:spPr>
                <a:xfrm>
                  <a:off x="4262629" y="4377897"/>
                  <a:ext cx="630250" cy="837348"/>
                </a:xfrm>
                <a:prstGeom prst="rect">
                  <a:avLst/>
                </a:prstGeom>
              </p:spPr>
            </p:pic>
          </p:grpSp>
          <p:grpSp>
            <p:nvGrpSpPr>
              <p:cNvPr id="95" name="组合 27"/>
              <p:cNvGrpSpPr/>
              <p:nvPr/>
            </p:nvGrpSpPr>
            <p:grpSpPr>
              <a:xfrm>
                <a:off x="7467487" y="4377897"/>
                <a:ext cx="1057752" cy="837348"/>
                <a:chOff x="7467487" y="4377897"/>
                <a:chExt cx="1057752" cy="837348"/>
              </a:xfrm>
            </p:grpSpPr>
            <p:sp>
              <p:nvSpPr>
                <p:cNvPr id="1048694" name="矩形 54"/>
                <p:cNvSpPr/>
                <p:nvPr/>
              </p:nvSpPr>
              <p:spPr>
                <a:xfrm>
                  <a:off x="7784163" y="4754444"/>
                  <a:ext cx="741076" cy="455187"/>
                </a:xfrm>
                <a:prstGeom prst="rect">
                  <a:avLst/>
                </a:prstGeom>
                <a:gradFill flip="none" rotWithShape="1">
                  <a:gsLst>
                    <a:gs pos="0">
                      <a:schemeClr val="tx2">
                        <a:lumMod val="75000"/>
                        <a:alpha val="65000"/>
                      </a:schemeClr>
                    </a:gs>
                    <a:gs pos="100000">
                      <a:schemeClr val="tx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4" name="图片 88"/>
                <p:cNvPicPr>
                  <a:picLocks noChangeAspect="1"/>
                </p:cNvPicPr>
                <p:nvPr/>
              </p:nvPicPr>
              <p:blipFill>
                <a:blip r:embed="rId3" cstate="print">
                  <a:duotone>
                    <a:schemeClr val="accent1">
                      <a:shade val="45000"/>
                      <a:satMod val="135000"/>
                    </a:schemeClr>
                    <a:prstClr val="white"/>
                  </a:duotone>
                </a:blip>
                <a:stretch>
                  <a:fillRect/>
                </a:stretch>
              </p:blipFill>
              <p:spPr>
                <a:xfrm>
                  <a:off x="7467487" y="4377897"/>
                  <a:ext cx="630250" cy="837348"/>
                </a:xfrm>
                <a:prstGeom prst="rect">
                  <a:avLst/>
                </a:prstGeom>
              </p:spPr>
            </p:pic>
          </p:grpSp>
          <p:grpSp>
            <p:nvGrpSpPr>
              <p:cNvPr id="96" name="组合 28"/>
              <p:cNvGrpSpPr/>
              <p:nvPr/>
            </p:nvGrpSpPr>
            <p:grpSpPr>
              <a:xfrm>
                <a:off x="6430972" y="5295273"/>
                <a:ext cx="1049238" cy="837348"/>
                <a:chOff x="6430972" y="5295273"/>
                <a:chExt cx="1049238" cy="837348"/>
              </a:xfrm>
            </p:grpSpPr>
            <p:sp>
              <p:nvSpPr>
                <p:cNvPr id="1048695" name="矩形 53"/>
                <p:cNvSpPr/>
                <p:nvPr/>
              </p:nvSpPr>
              <p:spPr>
                <a:xfrm>
                  <a:off x="6739134" y="5668844"/>
                  <a:ext cx="741076" cy="455187"/>
                </a:xfrm>
                <a:prstGeom prst="rect">
                  <a:avLst/>
                </a:prstGeom>
                <a:gradFill flip="none" rotWithShape="1">
                  <a:gsLst>
                    <a:gs pos="0">
                      <a:schemeClr val="tx2">
                        <a:lumMod val="75000"/>
                        <a:alpha val="65000"/>
                      </a:schemeClr>
                    </a:gs>
                    <a:gs pos="100000">
                      <a:schemeClr val="tx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5" name="图片 89"/>
                <p:cNvPicPr>
                  <a:picLocks noChangeAspect="1"/>
                </p:cNvPicPr>
                <p:nvPr/>
              </p:nvPicPr>
              <p:blipFill>
                <a:blip r:embed="rId3" cstate="print">
                  <a:duotone>
                    <a:schemeClr val="accent1">
                      <a:shade val="45000"/>
                      <a:satMod val="135000"/>
                    </a:schemeClr>
                    <a:prstClr val="white"/>
                  </a:duotone>
                </a:blip>
                <a:stretch>
                  <a:fillRect/>
                </a:stretch>
              </p:blipFill>
              <p:spPr>
                <a:xfrm>
                  <a:off x="6430972" y="5295273"/>
                  <a:ext cx="630250" cy="837348"/>
                </a:xfrm>
                <a:prstGeom prst="rect">
                  <a:avLst/>
                </a:prstGeom>
              </p:spPr>
            </p:pic>
          </p:grpSp>
          <p:grpSp>
            <p:nvGrpSpPr>
              <p:cNvPr id="97" name="组合 29"/>
              <p:cNvGrpSpPr/>
              <p:nvPr/>
            </p:nvGrpSpPr>
            <p:grpSpPr>
              <a:xfrm>
                <a:off x="5120435" y="5295273"/>
                <a:ext cx="1053489" cy="837348"/>
                <a:chOff x="5120435" y="5295273"/>
                <a:chExt cx="1053489" cy="837348"/>
              </a:xfrm>
            </p:grpSpPr>
            <p:sp>
              <p:nvSpPr>
                <p:cNvPr id="1048696" name="矩形 51"/>
                <p:cNvSpPr/>
                <p:nvPr/>
              </p:nvSpPr>
              <p:spPr>
                <a:xfrm>
                  <a:off x="5432848" y="5668844"/>
                  <a:ext cx="741076" cy="455187"/>
                </a:xfrm>
                <a:prstGeom prst="rect">
                  <a:avLst/>
                </a:prstGeom>
                <a:gradFill flip="none" rotWithShape="1">
                  <a:gsLst>
                    <a:gs pos="0">
                      <a:schemeClr val="tx2">
                        <a:lumMod val="75000"/>
                        <a:alpha val="65000"/>
                      </a:schemeClr>
                    </a:gs>
                    <a:gs pos="100000">
                      <a:schemeClr val="tx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6" name="图片 90"/>
                <p:cNvPicPr>
                  <a:picLocks noChangeAspect="1"/>
                </p:cNvPicPr>
                <p:nvPr/>
              </p:nvPicPr>
              <p:blipFill>
                <a:blip r:embed="rId3" cstate="print">
                  <a:duotone>
                    <a:schemeClr val="accent1">
                      <a:shade val="45000"/>
                      <a:satMod val="135000"/>
                    </a:schemeClr>
                    <a:prstClr val="white"/>
                  </a:duotone>
                </a:blip>
                <a:stretch>
                  <a:fillRect/>
                </a:stretch>
              </p:blipFill>
              <p:spPr>
                <a:xfrm>
                  <a:off x="5120435" y="5295273"/>
                  <a:ext cx="630250" cy="837348"/>
                </a:xfrm>
                <a:prstGeom prst="rect">
                  <a:avLst/>
                </a:prstGeom>
              </p:spPr>
            </p:pic>
          </p:grpSp>
          <p:grpSp>
            <p:nvGrpSpPr>
              <p:cNvPr id="98" name="组合 26"/>
              <p:cNvGrpSpPr/>
              <p:nvPr/>
            </p:nvGrpSpPr>
            <p:grpSpPr>
              <a:xfrm>
                <a:off x="6430972" y="3472437"/>
                <a:ext cx="1041791" cy="847431"/>
                <a:chOff x="6430972" y="3472437"/>
                <a:chExt cx="1041791" cy="847431"/>
              </a:xfrm>
            </p:grpSpPr>
            <p:sp>
              <p:nvSpPr>
                <p:cNvPr id="1048697" name="矩形 59"/>
                <p:cNvSpPr/>
                <p:nvPr/>
              </p:nvSpPr>
              <p:spPr>
                <a:xfrm>
                  <a:off x="6731687" y="3864681"/>
                  <a:ext cx="741076" cy="455187"/>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7" name="图片 91"/>
                <p:cNvPicPr>
                  <a:picLocks noChangeAspect="1"/>
                </p:cNvPicPr>
                <p:nvPr/>
              </p:nvPicPr>
              <p:blipFill>
                <a:blip r:embed="rId3" cstate="print">
                  <a:duotone>
                    <a:schemeClr val="accent1">
                      <a:shade val="45000"/>
                      <a:satMod val="135000"/>
                    </a:schemeClr>
                    <a:prstClr val="white"/>
                  </a:duotone>
                </a:blip>
                <a:stretch>
                  <a:fillRect/>
                </a:stretch>
              </p:blipFill>
              <p:spPr>
                <a:xfrm>
                  <a:off x="6430972" y="3472437"/>
                  <a:ext cx="630250" cy="837348"/>
                </a:xfrm>
                <a:prstGeom prst="rect">
                  <a:avLst/>
                </a:prstGeom>
              </p:spPr>
            </p:pic>
          </p:grpSp>
          <p:grpSp>
            <p:nvGrpSpPr>
              <p:cNvPr id="99" name="组合 25"/>
              <p:cNvGrpSpPr/>
              <p:nvPr/>
            </p:nvGrpSpPr>
            <p:grpSpPr>
              <a:xfrm>
                <a:off x="5120435" y="3472437"/>
                <a:ext cx="1052917" cy="847431"/>
                <a:chOff x="5120435" y="3472437"/>
                <a:chExt cx="1052917" cy="847431"/>
              </a:xfrm>
            </p:grpSpPr>
            <p:sp>
              <p:nvSpPr>
                <p:cNvPr id="1048698" name="矩形 58"/>
                <p:cNvSpPr/>
                <p:nvPr/>
              </p:nvSpPr>
              <p:spPr>
                <a:xfrm>
                  <a:off x="5432276" y="3864681"/>
                  <a:ext cx="741076" cy="455187"/>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88" name="图片 92"/>
                <p:cNvPicPr>
                  <a:picLocks noChangeAspect="1"/>
                </p:cNvPicPr>
                <p:nvPr/>
              </p:nvPicPr>
              <p:blipFill>
                <a:blip r:embed="rId3" cstate="print">
                  <a:duotone>
                    <a:schemeClr val="accent1">
                      <a:shade val="45000"/>
                      <a:satMod val="135000"/>
                    </a:schemeClr>
                    <a:prstClr val="white"/>
                  </a:duotone>
                </a:blip>
                <a:stretch>
                  <a:fillRect/>
                </a:stretch>
              </p:blipFill>
              <p:spPr>
                <a:xfrm>
                  <a:off x="5120435" y="3472437"/>
                  <a:ext cx="630250" cy="837348"/>
                </a:xfrm>
                <a:prstGeom prst="rect">
                  <a:avLst/>
                </a:prstGeom>
              </p:spPr>
            </p:pic>
          </p:grpSp>
        </p:grpSp>
      </p:grpSp>
      <p:sp>
        <p:nvSpPr>
          <p:cNvPr id="1048699" name="Rounded Rectangle 47"/>
          <p:cNvSpPr/>
          <p:nvPr/>
        </p:nvSpPr>
        <p:spPr>
          <a:xfrm>
            <a:off x="8738168" y="2792449"/>
            <a:ext cx="1140857" cy="378977"/>
          </a:xfrm>
          <a:prstGeom prst="roundRect">
            <a:avLst>
              <a:gd name="adj" fmla="val 50000"/>
            </a:avLst>
          </a:prstGeom>
          <a:solidFill>
            <a:srgbClr val="2FB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智能合约</a:t>
            </a:r>
          </a:p>
        </p:txBody>
      </p:sp>
      <p:pic>
        <p:nvPicPr>
          <p:cNvPr id="2097189" name="图片 40"/>
          <p:cNvPicPr>
            <a:picLocks noChangeAspect="1"/>
          </p:cNvPicPr>
          <p:nvPr/>
        </p:nvPicPr>
        <p:blipFill>
          <a:blip r:embed="rId4"/>
          <a:stretch>
            <a:fillRect/>
          </a:stretch>
        </p:blipFill>
        <p:spPr>
          <a:xfrm>
            <a:off x="3650278" y="1784362"/>
            <a:ext cx="4949960" cy="3037144"/>
          </a:xfrm>
          <a:prstGeom prst="rect">
            <a:avLst/>
          </a:prstGeom>
        </p:spPr>
      </p:pic>
      <p:sp>
        <p:nvSpPr>
          <p:cNvPr id="1048700" name="椭圆 104"/>
          <p:cNvSpPr/>
          <p:nvPr/>
        </p:nvSpPr>
        <p:spPr>
          <a:xfrm>
            <a:off x="4440703" y="2227508"/>
            <a:ext cx="3380027" cy="1924184"/>
          </a:xfrm>
          <a:prstGeom prst="ellipse">
            <a:avLst/>
          </a:prstGeom>
          <a:noFill/>
          <a:ln w="50800">
            <a:gradFill flip="none" rotWithShape="1">
              <a:gsLst>
                <a:gs pos="0">
                  <a:srgbClr val="2FBFB0"/>
                </a:gs>
                <a:gs pos="100000">
                  <a:srgbClr val="97DFD8"/>
                </a:gs>
              </a:gsLst>
              <a:path path="shape">
                <a:fillToRect l="50000" t="50000" r="50000" b="50000"/>
              </a:path>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6"/>
          <p:cNvGrpSpPr/>
          <p:nvPr/>
        </p:nvGrpSpPr>
        <p:grpSpPr>
          <a:xfrm>
            <a:off x="4979107" y="1579976"/>
            <a:ext cx="1189868" cy="1021744"/>
            <a:chOff x="4995084" y="1577897"/>
            <a:chExt cx="1189868" cy="1021744"/>
          </a:xfrm>
        </p:grpSpPr>
        <p:sp>
          <p:nvSpPr>
            <p:cNvPr id="1048702" name="矩形 42"/>
            <p:cNvSpPr/>
            <p:nvPr/>
          </p:nvSpPr>
          <p:spPr>
            <a:xfrm>
              <a:off x="5443876" y="2120406"/>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97191" name="图片 39"/>
            <p:cNvPicPr>
              <a:picLocks noChangeAspect="1"/>
            </p:cNvPicPr>
            <p:nvPr/>
          </p:nvPicPr>
          <p:blipFill>
            <a:blip r:embed="rId5" cstate="print"/>
            <a:stretch>
              <a:fillRect/>
            </a:stretch>
          </p:blipFill>
          <p:spPr>
            <a:xfrm>
              <a:off x="4995084" y="1577897"/>
              <a:ext cx="897585" cy="1021744"/>
            </a:xfrm>
            <a:prstGeom prst="rect">
              <a:avLst/>
            </a:prstGeom>
          </p:spPr>
        </p:pic>
      </p:grpSp>
      <p:grpSp>
        <p:nvGrpSpPr>
          <p:cNvPr id="104" name="组合 20"/>
          <p:cNvGrpSpPr/>
          <p:nvPr/>
        </p:nvGrpSpPr>
        <p:grpSpPr>
          <a:xfrm>
            <a:off x="6320937" y="1579976"/>
            <a:ext cx="1197725" cy="1021744"/>
            <a:chOff x="6336914" y="1577897"/>
            <a:chExt cx="1197725" cy="1021744"/>
          </a:xfrm>
        </p:grpSpPr>
        <p:sp>
          <p:nvSpPr>
            <p:cNvPr id="1048703" name="矩形 43"/>
            <p:cNvSpPr/>
            <p:nvPr/>
          </p:nvSpPr>
          <p:spPr>
            <a:xfrm>
              <a:off x="6793563" y="2118724"/>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92" name="图片 47"/>
            <p:cNvPicPr>
              <a:picLocks noChangeAspect="1"/>
            </p:cNvPicPr>
            <p:nvPr/>
          </p:nvPicPr>
          <p:blipFill>
            <a:blip r:embed="rId5" cstate="print"/>
            <a:stretch>
              <a:fillRect/>
            </a:stretch>
          </p:blipFill>
          <p:spPr>
            <a:xfrm>
              <a:off x="6336914" y="1577897"/>
              <a:ext cx="897585" cy="1021744"/>
            </a:xfrm>
            <a:prstGeom prst="rect">
              <a:avLst/>
            </a:prstGeom>
          </p:spPr>
        </p:pic>
      </p:grpSp>
      <p:grpSp>
        <p:nvGrpSpPr>
          <p:cNvPr id="105" name="组合 21"/>
          <p:cNvGrpSpPr/>
          <p:nvPr/>
        </p:nvGrpSpPr>
        <p:grpSpPr>
          <a:xfrm>
            <a:off x="7329558" y="2493174"/>
            <a:ext cx="1203197" cy="1021744"/>
            <a:chOff x="7345535" y="2491095"/>
            <a:chExt cx="1203197" cy="1021744"/>
          </a:xfrm>
        </p:grpSpPr>
        <p:sp>
          <p:nvSpPr>
            <p:cNvPr id="1048704" name="矩形 44"/>
            <p:cNvSpPr/>
            <p:nvPr/>
          </p:nvSpPr>
          <p:spPr>
            <a:xfrm>
              <a:off x="7807656" y="3029949"/>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93" name="图片 48"/>
            <p:cNvPicPr>
              <a:picLocks noChangeAspect="1"/>
            </p:cNvPicPr>
            <p:nvPr/>
          </p:nvPicPr>
          <p:blipFill>
            <a:blip r:embed="rId5" cstate="print"/>
            <a:stretch>
              <a:fillRect/>
            </a:stretch>
          </p:blipFill>
          <p:spPr>
            <a:xfrm>
              <a:off x="7345535" y="2491095"/>
              <a:ext cx="897585" cy="1021744"/>
            </a:xfrm>
            <a:prstGeom prst="rect">
              <a:avLst/>
            </a:prstGeom>
          </p:spPr>
        </p:pic>
      </p:grpSp>
      <p:grpSp>
        <p:nvGrpSpPr>
          <p:cNvPr id="106" name="组合 19"/>
          <p:cNvGrpSpPr/>
          <p:nvPr/>
        </p:nvGrpSpPr>
        <p:grpSpPr>
          <a:xfrm>
            <a:off x="6304339" y="3410078"/>
            <a:ext cx="1198753" cy="1021744"/>
            <a:chOff x="6320316" y="3407999"/>
            <a:chExt cx="1198753" cy="1021744"/>
          </a:xfrm>
        </p:grpSpPr>
        <p:sp>
          <p:nvSpPr>
            <p:cNvPr id="1048705" name="矩形 45"/>
            <p:cNvSpPr/>
            <p:nvPr/>
          </p:nvSpPr>
          <p:spPr>
            <a:xfrm>
              <a:off x="6777993" y="3952962"/>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94" name="图片 50"/>
            <p:cNvPicPr>
              <a:picLocks noChangeAspect="1"/>
            </p:cNvPicPr>
            <p:nvPr/>
          </p:nvPicPr>
          <p:blipFill>
            <a:blip r:embed="rId5" cstate="print"/>
            <a:stretch>
              <a:fillRect/>
            </a:stretch>
          </p:blipFill>
          <p:spPr>
            <a:xfrm>
              <a:off x="6320316" y="3407999"/>
              <a:ext cx="897585" cy="1021744"/>
            </a:xfrm>
            <a:prstGeom prst="rect">
              <a:avLst/>
            </a:prstGeom>
          </p:spPr>
        </p:pic>
      </p:grpSp>
      <p:grpSp>
        <p:nvGrpSpPr>
          <p:cNvPr id="107" name="组合 18"/>
          <p:cNvGrpSpPr/>
          <p:nvPr/>
        </p:nvGrpSpPr>
        <p:grpSpPr>
          <a:xfrm>
            <a:off x="4979106" y="3410079"/>
            <a:ext cx="1197598" cy="1021744"/>
            <a:chOff x="4995083" y="3408000"/>
            <a:chExt cx="1197598" cy="1021744"/>
          </a:xfrm>
        </p:grpSpPr>
        <p:sp>
          <p:nvSpPr>
            <p:cNvPr id="1048706" name="矩形 46"/>
            <p:cNvSpPr/>
            <p:nvPr/>
          </p:nvSpPr>
          <p:spPr>
            <a:xfrm>
              <a:off x="5451605" y="3948902"/>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95" name="图片 52"/>
            <p:cNvPicPr>
              <a:picLocks noChangeAspect="1"/>
            </p:cNvPicPr>
            <p:nvPr/>
          </p:nvPicPr>
          <p:blipFill>
            <a:blip r:embed="rId5" cstate="print"/>
            <a:stretch>
              <a:fillRect/>
            </a:stretch>
          </p:blipFill>
          <p:spPr>
            <a:xfrm>
              <a:off x="4995083" y="3408000"/>
              <a:ext cx="897585" cy="1021744"/>
            </a:xfrm>
            <a:prstGeom prst="rect">
              <a:avLst/>
            </a:prstGeom>
          </p:spPr>
        </p:pic>
      </p:grpSp>
      <p:grpSp>
        <p:nvGrpSpPr>
          <p:cNvPr id="108" name="组合 13"/>
          <p:cNvGrpSpPr/>
          <p:nvPr/>
        </p:nvGrpSpPr>
        <p:grpSpPr>
          <a:xfrm>
            <a:off x="2025508" y="2332322"/>
            <a:ext cx="709454" cy="1760448"/>
            <a:chOff x="1996779" y="1994433"/>
            <a:chExt cx="766912" cy="1903026"/>
          </a:xfrm>
        </p:grpSpPr>
        <p:sp>
          <p:nvSpPr>
            <p:cNvPr id="1048707" name="Rounded Rectangle 47"/>
            <p:cNvSpPr/>
            <p:nvPr/>
          </p:nvSpPr>
          <p:spPr>
            <a:xfrm>
              <a:off x="1996779" y="3563857"/>
              <a:ext cx="766912" cy="333602"/>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a:t>
              </a:r>
            </a:p>
          </p:txBody>
        </p:sp>
        <p:pic>
          <p:nvPicPr>
            <p:cNvPr id="2097196" name="图片 73"/>
            <p:cNvPicPr>
              <a:picLocks noChangeAspect="1"/>
            </p:cNvPicPr>
            <p:nvPr/>
          </p:nvPicPr>
          <p:blipFill>
            <a:blip r:embed="rId6"/>
            <a:stretch>
              <a:fillRect/>
            </a:stretch>
          </p:blipFill>
          <p:spPr>
            <a:xfrm>
              <a:off x="2026113" y="1994433"/>
              <a:ext cx="737578" cy="1411770"/>
            </a:xfrm>
            <a:prstGeom prst="rect">
              <a:avLst/>
            </a:prstGeom>
          </p:spPr>
        </p:pic>
      </p:grpSp>
      <p:cxnSp>
        <p:nvCxnSpPr>
          <p:cNvPr id="3145732" name="箭头-数据交换"/>
          <p:cNvCxnSpPr>
            <a:cxnSpLocks/>
          </p:cNvCxnSpPr>
          <p:nvPr/>
        </p:nvCxnSpPr>
        <p:spPr>
          <a:xfrm>
            <a:off x="1768608" y="2780033"/>
            <a:ext cx="2494021" cy="0"/>
          </a:xfrm>
          <a:prstGeom prst="line">
            <a:avLst/>
          </a:prstGeom>
          <a:noFill/>
          <a:ln w="101600" cap="sq">
            <a:gradFill flip="none" rotWithShape="1">
              <a:gsLst>
                <a:gs pos="11000">
                  <a:srgbClr val="2FBFB0">
                    <a:alpha val="0"/>
                  </a:srgbClr>
                </a:gs>
                <a:gs pos="100000">
                  <a:srgbClr val="2FBFB0"/>
                </a:gs>
              </a:gsLst>
              <a:lin ang="0" scaled="1"/>
            </a:gradFill>
            <a:prstDash val="solid"/>
            <a:miter lim="800000"/>
            <a:headEnd type="none" w="lg" len="lg"/>
            <a:tailEnd type="triangle" w="sm" len="sm"/>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2" name="TextBox 1">
            <a:extLst>
              <a:ext uri="{FF2B5EF4-FFF2-40B4-BE49-F238E27FC236}">
                <a16:creationId xmlns:a16="http://schemas.microsoft.com/office/drawing/2014/main" xmlns="" id="{09133082-8318-4A40-A3CE-E2160E167399}"/>
              </a:ext>
            </a:extLst>
          </p:cNvPr>
          <p:cNvSpPr txBox="1"/>
          <p:nvPr/>
        </p:nvSpPr>
        <p:spPr>
          <a:xfrm>
            <a:off x="7127874" y="766689"/>
            <a:ext cx="2185214" cy="1015663"/>
          </a:xfrm>
          <a:prstGeom prst="rect">
            <a:avLst/>
          </a:prstGeom>
          <a:noFill/>
        </p:spPr>
        <p:txBody>
          <a:bodyPr wrap="none" rtlCol="0">
            <a:spAutoFit/>
          </a:bodyPr>
          <a:lstStyle/>
          <a:p>
            <a:pPr>
              <a:lnSpc>
                <a:spcPct val="150000"/>
              </a:lnSpc>
            </a:pPr>
            <a:r>
              <a:rPr kumimoji="1" lang="zh-CN" altLang="en-US"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rPr>
              <a:t>完全冗余</a:t>
            </a:r>
            <a:endParaRPr kumimoji="1" lang="en-GB" altLang="zh-CN"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智能合约的所有操作</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均需要在全网络节点完全重做</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极大的资源浪费与性能损失</a:t>
            </a:r>
            <a:endParaRPr kumimoji="1" 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4" name="TextBox 53">
            <a:extLst>
              <a:ext uri="{FF2B5EF4-FFF2-40B4-BE49-F238E27FC236}">
                <a16:creationId xmlns:a16="http://schemas.microsoft.com/office/drawing/2014/main" xmlns="" id="{4B8654A6-F11F-1649-93A3-95A080C0A217}"/>
              </a:ext>
            </a:extLst>
          </p:cNvPr>
          <p:cNvSpPr txBox="1"/>
          <p:nvPr/>
        </p:nvSpPr>
        <p:spPr>
          <a:xfrm>
            <a:off x="1957740" y="1548296"/>
            <a:ext cx="2341088" cy="830997"/>
          </a:xfrm>
          <a:prstGeom prst="rect">
            <a:avLst/>
          </a:prstGeom>
          <a:noFill/>
        </p:spPr>
        <p:txBody>
          <a:bodyPr wrap="square" rtlCol="0">
            <a:spAutoFit/>
          </a:bodyPr>
          <a:lstStyle/>
          <a:p>
            <a:pPr>
              <a:lnSpc>
                <a:spcPct val="150000"/>
              </a:lnSpc>
            </a:pPr>
            <a:r>
              <a:rPr kumimoji="1" lang="zh-CN" altLang="en-US"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rPr>
              <a:t>限定性接口</a:t>
            </a:r>
            <a:endParaRPr kumimoji="1" lang="en-GB" altLang="zh-CN"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即便图灵完备，所支持的接口</a:t>
            </a:r>
            <a:endParaRPr kumimoji="1"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与功能依旧远少于存量应用程序</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5" name="TextBox 54">
            <a:extLst>
              <a:ext uri="{FF2B5EF4-FFF2-40B4-BE49-F238E27FC236}">
                <a16:creationId xmlns:a16="http://schemas.microsoft.com/office/drawing/2014/main" xmlns="" id="{647282E8-C44C-E145-AB06-43970D98EBF0}"/>
              </a:ext>
            </a:extLst>
          </p:cNvPr>
          <p:cNvSpPr txBox="1"/>
          <p:nvPr/>
        </p:nvSpPr>
        <p:spPr>
          <a:xfrm>
            <a:off x="1425728" y="5087172"/>
            <a:ext cx="2339102" cy="1200329"/>
          </a:xfrm>
          <a:prstGeom prst="rect">
            <a:avLst/>
          </a:prstGeom>
          <a:noFill/>
        </p:spPr>
        <p:txBody>
          <a:bodyPr wrap="none" rtlCol="0">
            <a:spAutoFit/>
          </a:bodyPr>
          <a:lstStyle/>
          <a:p>
            <a:pPr>
              <a:lnSpc>
                <a:spcPct val="150000"/>
              </a:lnSpc>
            </a:pPr>
            <a:r>
              <a:rPr kumimoji="1" lang="zh-CN" altLang="en-US"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rPr>
              <a:t>链外运算不可信</a:t>
            </a:r>
            <a:endParaRPr kumimoji="1" lang="en-GB" altLang="zh-CN"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除非完整的运算流程均由</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智能合约编写，数据在链外</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流转的任一环节的安全问题都会</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导致全局可信性的丧失</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6" name="TextBox 55">
            <a:extLst>
              <a:ext uri="{FF2B5EF4-FFF2-40B4-BE49-F238E27FC236}">
                <a16:creationId xmlns:a16="http://schemas.microsoft.com/office/drawing/2014/main" xmlns="" id="{5DEA7DC3-A880-0643-A649-CD9E32B3ADF6}"/>
              </a:ext>
            </a:extLst>
          </p:cNvPr>
          <p:cNvSpPr txBox="1"/>
          <p:nvPr/>
        </p:nvSpPr>
        <p:spPr>
          <a:xfrm>
            <a:off x="8640823" y="3678084"/>
            <a:ext cx="2031325" cy="1015663"/>
          </a:xfrm>
          <a:prstGeom prst="rect">
            <a:avLst/>
          </a:prstGeom>
          <a:noFill/>
        </p:spPr>
        <p:txBody>
          <a:bodyPr wrap="none" rtlCol="0">
            <a:spAutoFit/>
          </a:bodyPr>
          <a:lstStyle/>
          <a:p>
            <a:pPr>
              <a:lnSpc>
                <a:spcPct val="150000"/>
              </a:lnSpc>
            </a:pPr>
            <a:r>
              <a:rPr kumimoji="1" lang="zh-CN" altLang="en-US"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rPr>
              <a:t>低效共识</a:t>
            </a:r>
            <a:endParaRPr kumimoji="1" lang="en-GB" altLang="zh-CN"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共识效率极低</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且共识操作价值极低</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极大的资源浪费与性能损失</a:t>
            </a:r>
            <a:endParaRPr kumimoji="1" 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xmlns="" id="{C10D78BB-3578-EA48-AF05-39E177C4DDBD}"/>
              </a:ext>
            </a:extLst>
          </p:cNvPr>
          <p:cNvSpPr txBox="1"/>
          <p:nvPr/>
        </p:nvSpPr>
        <p:spPr>
          <a:xfrm>
            <a:off x="3246966" y="725819"/>
            <a:ext cx="2031325" cy="830997"/>
          </a:xfrm>
          <a:prstGeom prst="rect">
            <a:avLst/>
          </a:prstGeom>
          <a:noFill/>
        </p:spPr>
        <p:txBody>
          <a:bodyPr wrap="none" rtlCol="0">
            <a:spAutoFit/>
          </a:bodyPr>
          <a:lstStyle/>
          <a:p>
            <a:pPr>
              <a:lnSpc>
                <a:spcPct val="150000"/>
              </a:lnSpc>
            </a:pPr>
            <a:r>
              <a:rPr kumimoji="1" lang="zh-CN" altLang="en-US"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rPr>
              <a:t>移植重构</a:t>
            </a:r>
            <a:endParaRPr kumimoji="1" lang="en-GB" altLang="zh-CN" sz="1600" b="1" dirty="0">
              <a:gradFill flip="none" rotWithShape="1">
                <a:gsLst>
                  <a:gs pos="0">
                    <a:srgbClr val="0992BB"/>
                  </a:gs>
                  <a:gs pos="100000">
                    <a:srgbClr val="30C9B8"/>
                  </a:gs>
                </a:gsLst>
                <a:lin ang="10800000" scaled="1"/>
                <a:tileRect/>
              </a:gra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无法与存量应用程序兼容，</a:t>
            </a:r>
            <a:endParaRPr kumimoji="1" lang="en-GB" altLang="zh-CN" sz="12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tx1">
                    <a:lumMod val="75000"/>
                    <a:lumOff val="25000"/>
                  </a:schemeClr>
                </a:solidFill>
                <a:latin typeface="Microsoft YaHei" panose="020B0503020204020204" pitchFamily="34" charset="-122"/>
                <a:ea typeface="Microsoft YaHei" panose="020B0503020204020204" pitchFamily="34" charset="-122"/>
              </a:rPr>
              <a:t>需完全移植，大量重构</a:t>
            </a:r>
            <a:endParaRPr kumimoji="1" lang="en-US" sz="12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nvGrpSpPr>
          <p:cNvPr id="60" name="组合 220">
            <a:extLst>
              <a:ext uri="{FF2B5EF4-FFF2-40B4-BE49-F238E27FC236}">
                <a16:creationId xmlns:a16="http://schemas.microsoft.com/office/drawing/2014/main" xmlns="" id="{2B6FC5F4-4AD4-1646-819E-189779058DFE}"/>
              </a:ext>
            </a:extLst>
          </p:cNvPr>
          <p:cNvGrpSpPr/>
          <p:nvPr/>
        </p:nvGrpSpPr>
        <p:grpSpPr>
          <a:xfrm>
            <a:off x="5194846" y="944437"/>
            <a:ext cx="466104" cy="560880"/>
            <a:chOff x="2502831" y="596673"/>
            <a:chExt cx="668967" cy="804996"/>
          </a:xfrm>
        </p:grpSpPr>
        <p:sp>
          <p:nvSpPr>
            <p:cNvPr id="67" name="任意形状 223">
              <a:extLst>
                <a:ext uri="{FF2B5EF4-FFF2-40B4-BE49-F238E27FC236}">
                  <a16:creationId xmlns:a16="http://schemas.microsoft.com/office/drawing/2014/main" xmlns="" id="{8DD007D4-AD79-5F4D-9B69-0D91B0D9542C}"/>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8" name="L 形 224">
              <a:extLst>
                <a:ext uri="{FF2B5EF4-FFF2-40B4-BE49-F238E27FC236}">
                  <a16:creationId xmlns:a16="http://schemas.microsoft.com/office/drawing/2014/main" xmlns="" id="{15743A97-EC1D-6E4F-909F-2571AA845517}"/>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2" name="组合 17"/>
          <p:cNvGrpSpPr/>
          <p:nvPr/>
        </p:nvGrpSpPr>
        <p:grpSpPr>
          <a:xfrm>
            <a:off x="4123903" y="2493174"/>
            <a:ext cx="1204860" cy="1021744"/>
            <a:chOff x="4139880" y="2491095"/>
            <a:chExt cx="1204860" cy="1021744"/>
          </a:xfrm>
        </p:grpSpPr>
        <p:sp>
          <p:nvSpPr>
            <p:cNvPr id="1048701" name="矩形 12"/>
            <p:cNvSpPr/>
            <p:nvPr/>
          </p:nvSpPr>
          <p:spPr>
            <a:xfrm>
              <a:off x="4603664" y="3029949"/>
              <a:ext cx="741076" cy="455187"/>
            </a:xfrm>
            <a:prstGeom prst="rect">
              <a:avLst/>
            </a:prstGeom>
            <a:gradFill flip="none" rotWithShape="1">
              <a:gsLst>
                <a:gs pos="0">
                  <a:schemeClr val="tx1">
                    <a:lumMod val="95000"/>
                    <a:lumOff val="5000"/>
                    <a:alpha val="41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2097190" name="图片 38"/>
            <p:cNvPicPr>
              <a:picLocks noChangeAspect="1"/>
            </p:cNvPicPr>
            <p:nvPr/>
          </p:nvPicPr>
          <p:blipFill>
            <a:blip r:embed="rId5" cstate="print"/>
            <a:stretch>
              <a:fillRect/>
            </a:stretch>
          </p:blipFill>
          <p:spPr>
            <a:xfrm>
              <a:off x="4139880" y="2491095"/>
              <a:ext cx="897585" cy="1021744"/>
            </a:xfrm>
            <a:prstGeom prst="rect">
              <a:avLst/>
            </a:prstGeom>
          </p:spPr>
        </p:pic>
      </p:grpSp>
      <p:grpSp>
        <p:nvGrpSpPr>
          <p:cNvPr id="71" name="组合 220">
            <a:extLst>
              <a:ext uri="{FF2B5EF4-FFF2-40B4-BE49-F238E27FC236}">
                <a16:creationId xmlns:a16="http://schemas.microsoft.com/office/drawing/2014/main" xmlns="" id="{457D4016-8299-2B45-ABC2-BBFE1E48AEE3}"/>
              </a:ext>
            </a:extLst>
          </p:cNvPr>
          <p:cNvGrpSpPr/>
          <p:nvPr/>
        </p:nvGrpSpPr>
        <p:grpSpPr>
          <a:xfrm>
            <a:off x="6536677" y="944437"/>
            <a:ext cx="466104" cy="560880"/>
            <a:chOff x="2502831" y="596673"/>
            <a:chExt cx="668967" cy="804996"/>
          </a:xfrm>
        </p:grpSpPr>
        <p:sp>
          <p:nvSpPr>
            <p:cNvPr id="72" name="任意形状 223">
              <a:extLst>
                <a:ext uri="{FF2B5EF4-FFF2-40B4-BE49-F238E27FC236}">
                  <a16:creationId xmlns:a16="http://schemas.microsoft.com/office/drawing/2014/main" xmlns="" id="{5A26B70B-A65A-B44E-99F8-D3B2723D298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3" name="L 形 224">
              <a:extLst>
                <a:ext uri="{FF2B5EF4-FFF2-40B4-BE49-F238E27FC236}">
                  <a16:creationId xmlns:a16="http://schemas.microsoft.com/office/drawing/2014/main" xmlns="" id="{7C218E70-0376-A647-B263-237E9220547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4" name="组合 220">
            <a:extLst>
              <a:ext uri="{FF2B5EF4-FFF2-40B4-BE49-F238E27FC236}">
                <a16:creationId xmlns:a16="http://schemas.microsoft.com/office/drawing/2014/main" xmlns="" id="{796BE4C2-161B-B049-9D5E-1D2288E1CDD7}"/>
              </a:ext>
            </a:extLst>
          </p:cNvPr>
          <p:cNvGrpSpPr/>
          <p:nvPr/>
        </p:nvGrpSpPr>
        <p:grpSpPr>
          <a:xfrm>
            <a:off x="5194846" y="2817482"/>
            <a:ext cx="466104" cy="560880"/>
            <a:chOff x="2502831" y="596673"/>
            <a:chExt cx="668967" cy="804996"/>
          </a:xfrm>
        </p:grpSpPr>
        <p:sp>
          <p:nvSpPr>
            <p:cNvPr id="75" name="任意形状 223">
              <a:extLst>
                <a:ext uri="{FF2B5EF4-FFF2-40B4-BE49-F238E27FC236}">
                  <a16:creationId xmlns:a16="http://schemas.microsoft.com/office/drawing/2014/main" xmlns="" id="{916EB3C9-BD03-3B40-A46A-246E8E26F020}"/>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6" name="L 形 224">
              <a:extLst>
                <a:ext uri="{FF2B5EF4-FFF2-40B4-BE49-F238E27FC236}">
                  <a16:creationId xmlns:a16="http://schemas.microsoft.com/office/drawing/2014/main" xmlns="" id="{7CFCF7DD-9BC0-544C-9660-BF532B4987B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7" name="组合 220">
            <a:extLst>
              <a:ext uri="{FF2B5EF4-FFF2-40B4-BE49-F238E27FC236}">
                <a16:creationId xmlns:a16="http://schemas.microsoft.com/office/drawing/2014/main" xmlns="" id="{99EBCA94-FA70-8342-AC6B-630981D4D5CB}"/>
              </a:ext>
            </a:extLst>
          </p:cNvPr>
          <p:cNvGrpSpPr/>
          <p:nvPr/>
        </p:nvGrpSpPr>
        <p:grpSpPr>
          <a:xfrm>
            <a:off x="6536677" y="2817482"/>
            <a:ext cx="466104" cy="560880"/>
            <a:chOff x="2502831" y="596673"/>
            <a:chExt cx="668967" cy="804996"/>
          </a:xfrm>
        </p:grpSpPr>
        <p:sp>
          <p:nvSpPr>
            <p:cNvPr id="78" name="任意形状 223">
              <a:extLst>
                <a:ext uri="{FF2B5EF4-FFF2-40B4-BE49-F238E27FC236}">
                  <a16:creationId xmlns:a16="http://schemas.microsoft.com/office/drawing/2014/main" xmlns="" id="{7644D6C5-A022-AE41-B0CD-1391F3B690D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9" name="L 形 224">
              <a:extLst>
                <a:ext uri="{FF2B5EF4-FFF2-40B4-BE49-F238E27FC236}">
                  <a16:creationId xmlns:a16="http://schemas.microsoft.com/office/drawing/2014/main" xmlns="" id="{F1E2CE87-AD29-894E-9E67-77CDE44966B9}"/>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0" name="组合 220">
            <a:extLst>
              <a:ext uri="{FF2B5EF4-FFF2-40B4-BE49-F238E27FC236}">
                <a16:creationId xmlns:a16="http://schemas.microsoft.com/office/drawing/2014/main" xmlns="" id="{FED5A45C-1194-C848-BBAF-4EF1F5A06399}"/>
              </a:ext>
            </a:extLst>
          </p:cNvPr>
          <p:cNvGrpSpPr/>
          <p:nvPr/>
        </p:nvGrpSpPr>
        <p:grpSpPr>
          <a:xfrm>
            <a:off x="7539567" y="1917830"/>
            <a:ext cx="466104" cy="560880"/>
            <a:chOff x="2502831" y="596673"/>
            <a:chExt cx="668967" cy="804996"/>
          </a:xfrm>
        </p:grpSpPr>
        <p:sp>
          <p:nvSpPr>
            <p:cNvPr id="81" name="任意形状 223">
              <a:extLst>
                <a:ext uri="{FF2B5EF4-FFF2-40B4-BE49-F238E27FC236}">
                  <a16:creationId xmlns:a16="http://schemas.microsoft.com/office/drawing/2014/main" xmlns="" id="{EDE8D214-52A5-D94A-BD9F-BA23248D496D}"/>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2" name="L 形 224">
              <a:extLst>
                <a:ext uri="{FF2B5EF4-FFF2-40B4-BE49-F238E27FC236}">
                  <a16:creationId xmlns:a16="http://schemas.microsoft.com/office/drawing/2014/main" xmlns="" id="{D3081C1B-E6ED-6044-A9AE-BE1D8F8FAAF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3" name="组合 220">
            <a:extLst>
              <a:ext uri="{FF2B5EF4-FFF2-40B4-BE49-F238E27FC236}">
                <a16:creationId xmlns:a16="http://schemas.microsoft.com/office/drawing/2014/main" xmlns="" id="{4A263882-9C6C-3A43-A336-CA75B1FE56A6}"/>
              </a:ext>
            </a:extLst>
          </p:cNvPr>
          <p:cNvGrpSpPr/>
          <p:nvPr/>
        </p:nvGrpSpPr>
        <p:grpSpPr>
          <a:xfrm>
            <a:off x="4217375" y="1695583"/>
            <a:ext cx="650696" cy="783006"/>
            <a:chOff x="2502831" y="596673"/>
            <a:chExt cx="668967" cy="804996"/>
          </a:xfrm>
        </p:grpSpPr>
        <p:sp>
          <p:nvSpPr>
            <p:cNvPr id="84" name="任意形状 223">
              <a:extLst>
                <a:ext uri="{FF2B5EF4-FFF2-40B4-BE49-F238E27FC236}">
                  <a16:creationId xmlns:a16="http://schemas.microsoft.com/office/drawing/2014/main" xmlns="" id="{15E96985-28AC-3945-BEFB-B5BCC48D760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5" name="L 形 224">
              <a:extLst>
                <a:ext uri="{FF2B5EF4-FFF2-40B4-BE49-F238E27FC236}">
                  <a16:creationId xmlns:a16="http://schemas.microsoft.com/office/drawing/2014/main" xmlns="" id="{5FD8365D-829F-9443-B8B9-C2CC86BBF620}"/>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700"/>
                                        <p:tgtEl>
                                          <p:spTgt spid="102"/>
                                        </p:tgtEl>
                                      </p:cBhvr>
                                    </p:animEffect>
                                  </p:childTnLst>
                                </p:cTn>
                              </p:par>
                            </p:childTnLst>
                          </p:cTn>
                        </p:par>
                        <p:par>
                          <p:cTn id="11" fill="hold">
                            <p:stCondLst>
                              <p:cond delay="700"/>
                            </p:stCondLst>
                            <p:childTnLst>
                              <p:par>
                                <p:cTn id="12" presetID="22" presetClass="entr" presetSubtype="8" fill="hold" nodeType="afterEffect">
                                  <p:stCondLst>
                                    <p:cond delay="0"/>
                                  </p:stCondLst>
                                  <p:childTnLst>
                                    <p:set>
                                      <p:cBhvr>
                                        <p:cTn id="13" dur="1" fill="hold">
                                          <p:stCondLst>
                                            <p:cond delay="0"/>
                                          </p:stCondLst>
                                        </p:cTn>
                                        <p:tgtEl>
                                          <p:spTgt spid="3145732"/>
                                        </p:tgtEl>
                                        <p:attrNameLst>
                                          <p:attrName>style.visibility</p:attrName>
                                        </p:attrNameLst>
                                      </p:cBhvr>
                                      <p:to>
                                        <p:strVal val="visible"/>
                                      </p:to>
                                    </p:set>
                                    <p:animEffect transition="in" filter="wipe(left)">
                                      <p:cBhvr>
                                        <p:cTn id="14" dur="1000"/>
                                        <p:tgtEl>
                                          <p:spTgt spid="314573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800"/>
                                        <p:tgtEl>
                                          <p:spTgt spid="92"/>
                                        </p:tgtEl>
                                      </p:cBhvr>
                                    </p:animEffect>
                                    <p:anim calcmode="lin" valueType="num">
                                      <p:cBhvr>
                                        <p:cTn id="20" dur="800" fill="hold"/>
                                        <p:tgtEl>
                                          <p:spTgt spid="92"/>
                                        </p:tgtEl>
                                        <p:attrNameLst>
                                          <p:attrName>ppt_x</p:attrName>
                                        </p:attrNameLst>
                                      </p:cBhvr>
                                      <p:tavLst>
                                        <p:tav tm="0">
                                          <p:val>
                                            <p:strVal val="#ppt_x"/>
                                          </p:val>
                                        </p:tav>
                                        <p:tav tm="100000">
                                          <p:val>
                                            <p:strVal val="#ppt_x"/>
                                          </p:val>
                                        </p:tav>
                                      </p:tavLst>
                                    </p:anim>
                                    <p:anim calcmode="lin" valueType="num">
                                      <p:cBhvr>
                                        <p:cTn id="21" dur="8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700"/>
                                        <p:tgtEl>
                                          <p:spTgt spid="103"/>
                                        </p:tgtEl>
                                      </p:cBhvr>
                                    </p:animEffect>
                                  </p:childTnLst>
                                </p:cTn>
                              </p:par>
                              <p:par>
                                <p:cTn id="27" presetID="10" presetClass="entr" presetSubtype="0" fill="hold" nodeType="withEffect">
                                  <p:stCondLst>
                                    <p:cond delay="25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700"/>
                                        <p:tgtEl>
                                          <p:spTgt spid="104"/>
                                        </p:tgtEl>
                                      </p:cBhvr>
                                    </p:animEffect>
                                  </p:childTnLst>
                                </p:cTn>
                              </p:par>
                              <p:par>
                                <p:cTn id="30" presetID="10" presetClass="entr" presetSubtype="0" fill="hold" nodeType="withEffect">
                                  <p:stCondLst>
                                    <p:cond delay="50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700"/>
                                        <p:tgtEl>
                                          <p:spTgt spid="105"/>
                                        </p:tgtEl>
                                      </p:cBhvr>
                                    </p:animEffect>
                                  </p:childTnLst>
                                </p:cTn>
                              </p:par>
                              <p:par>
                                <p:cTn id="33" presetID="10" presetClass="entr" presetSubtype="0" fill="hold" nodeType="withEffect">
                                  <p:stCondLst>
                                    <p:cond delay="75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700"/>
                                        <p:tgtEl>
                                          <p:spTgt spid="106"/>
                                        </p:tgtEl>
                                      </p:cBhvr>
                                    </p:animEffect>
                                  </p:childTnLst>
                                </p:cTn>
                              </p:par>
                              <p:par>
                                <p:cTn id="36" presetID="10" presetClass="entr" presetSubtype="0" repeatCount="0" fill="hold" nodeType="withEffect">
                                  <p:stCondLst>
                                    <p:cond delay="100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700"/>
                                        <p:tgtEl>
                                          <p:spTgt spid="107"/>
                                        </p:tgtEl>
                                      </p:cBhvr>
                                    </p:animEffect>
                                  </p:childTnLst>
                                </p:cTn>
                              </p:par>
                              <p:par>
                                <p:cTn id="39" presetID="10" presetClass="entr" presetSubtype="0" fill="hold" nodeType="withEffect">
                                  <p:stCondLst>
                                    <p:cond delay="1000"/>
                                  </p:stCondLst>
                                  <p:childTnLst>
                                    <p:set>
                                      <p:cBhvr>
                                        <p:cTn id="40" dur="1" fill="hold">
                                          <p:stCondLst>
                                            <p:cond delay="0"/>
                                          </p:stCondLst>
                                        </p:cTn>
                                        <p:tgtEl>
                                          <p:spTgt spid="2097189"/>
                                        </p:tgtEl>
                                        <p:attrNameLst>
                                          <p:attrName>style.visibility</p:attrName>
                                        </p:attrNameLst>
                                      </p:cBhvr>
                                      <p:to>
                                        <p:strVal val="visible"/>
                                      </p:to>
                                    </p:set>
                                    <p:animEffect transition="in" filter="fade">
                                      <p:cBhvr>
                                        <p:cTn id="41" dur="700"/>
                                        <p:tgtEl>
                                          <p:spTgt spid="2097189"/>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048699"/>
                                        </p:tgtEl>
                                        <p:attrNameLst>
                                          <p:attrName>style.visibility</p:attrName>
                                        </p:attrNameLst>
                                      </p:cBhvr>
                                      <p:to>
                                        <p:strVal val="visible"/>
                                      </p:to>
                                    </p:set>
                                    <p:animEffect transition="in" filter="fade">
                                      <p:cBhvr>
                                        <p:cTn id="44" dur="700"/>
                                        <p:tgtEl>
                                          <p:spTgt spid="1048699"/>
                                        </p:tgtEl>
                                      </p:cBhvr>
                                    </p:animEffect>
                                  </p:childTnLst>
                                </p:cTn>
                              </p:par>
                            </p:childTnLst>
                          </p:cTn>
                        </p:par>
                        <p:par>
                          <p:cTn id="45" fill="hold">
                            <p:stCondLst>
                              <p:cond delay="1700"/>
                            </p:stCondLst>
                            <p:childTnLst>
                              <p:par>
                                <p:cTn id="46" presetID="10" presetClass="entr" presetSubtype="0" fill="hold" grpId="0" nodeType="afterEffect">
                                  <p:stCondLst>
                                    <p:cond delay="0"/>
                                  </p:stCondLst>
                                  <p:childTnLst>
                                    <p:set>
                                      <p:cBhvr>
                                        <p:cTn id="47" dur="1" fill="hold">
                                          <p:stCondLst>
                                            <p:cond delay="0"/>
                                          </p:stCondLst>
                                        </p:cTn>
                                        <p:tgtEl>
                                          <p:spTgt spid="1048700"/>
                                        </p:tgtEl>
                                        <p:attrNameLst>
                                          <p:attrName>style.visibility</p:attrName>
                                        </p:attrNameLst>
                                      </p:cBhvr>
                                      <p:to>
                                        <p:strVal val="visible"/>
                                      </p:to>
                                    </p:set>
                                    <p:animEffect transition="in" filter="fade">
                                      <p:cBhvr>
                                        <p:cTn id="48" dur="1000"/>
                                        <p:tgtEl>
                                          <p:spTgt spid="104870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700"/>
                                        <p:tgtEl>
                                          <p:spTgt spid="60"/>
                                        </p:tgtEl>
                                      </p:cBhvr>
                                    </p:animEffect>
                                    <p:anim calcmode="lin" valueType="num">
                                      <p:cBhvr>
                                        <p:cTn id="54" dur="700" fill="hold"/>
                                        <p:tgtEl>
                                          <p:spTgt spid="60"/>
                                        </p:tgtEl>
                                        <p:attrNameLst>
                                          <p:attrName>ppt_x</p:attrName>
                                        </p:attrNameLst>
                                      </p:cBhvr>
                                      <p:tavLst>
                                        <p:tav tm="0">
                                          <p:val>
                                            <p:strVal val="#ppt_x"/>
                                          </p:val>
                                        </p:tav>
                                        <p:tav tm="100000">
                                          <p:val>
                                            <p:strVal val="#ppt_x"/>
                                          </p:val>
                                        </p:tav>
                                      </p:tavLst>
                                    </p:anim>
                                    <p:anim calcmode="lin" valueType="num">
                                      <p:cBhvr>
                                        <p:cTn id="55" dur="700" fill="hold"/>
                                        <p:tgtEl>
                                          <p:spTgt spid="6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2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700"/>
                                        <p:tgtEl>
                                          <p:spTgt spid="71"/>
                                        </p:tgtEl>
                                      </p:cBhvr>
                                    </p:animEffect>
                                    <p:anim calcmode="lin" valueType="num">
                                      <p:cBhvr>
                                        <p:cTn id="59" dur="700" fill="hold"/>
                                        <p:tgtEl>
                                          <p:spTgt spid="71"/>
                                        </p:tgtEl>
                                        <p:attrNameLst>
                                          <p:attrName>ppt_x</p:attrName>
                                        </p:attrNameLst>
                                      </p:cBhvr>
                                      <p:tavLst>
                                        <p:tav tm="0">
                                          <p:val>
                                            <p:strVal val="#ppt_x"/>
                                          </p:val>
                                        </p:tav>
                                        <p:tav tm="100000">
                                          <p:val>
                                            <p:strVal val="#ppt_x"/>
                                          </p:val>
                                        </p:tav>
                                      </p:tavLst>
                                    </p:anim>
                                    <p:anim calcmode="lin" valueType="num">
                                      <p:cBhvr>
                                        <p:cTn id="60" dur="700" fill="hold"/>
                                        <p:tgtEl>
                                          <p:spTgt spid="7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50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700"/>
                                        <p:tgtEl>
                                          <p:spTgt spid="80"/>
                                        </p:tgtEl>
                                      </p:cBhvr>
                                    </p:animEffect>
                                    <p:anim calcmode="lin" valueType="num">
                                      <p:cBhvr>
                                        <p:cTn id="64" dur="700" fill="hold"/>
                                        <p:tgtEl>
                                          <p:spTgt spid="80"/>
                                        </p:tgtEl>
                                        <p:attrNameLst>
                                          <p:attrName>ppt_x</p:attrName>
                                        </p:attrNameLst>
                                      </p:cBhvr>
                                      <p:tavLst>
                                        <p:tav tm="0">
                                          <p:val>
                                            <p:strVal val="#ppt_x"/>
                                          </p:val>
                                        </p:tav>
                                        <p:tav tm="100000">
                                          <p:val>
                                            <p:strVal val="#ppt_x"/>
                                          </p:val>
                                        </p:tav>
                                      </p:tavLst>
                                    </p:anim>
                                    <p:anim calcmode="lin" valueType="num">
                                      <p:cBhvr>
                                        <p:cTn id="65" dur="700" fill="hold"/>
                                        <p:tgtEl>
                                          <p:spTgt spid="8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5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700"/>
                                        <p:tgtEl>
                                          <p:spTgt spid="77"/>
                                        </p:tgtEl>
                                      </p:cBhvr>
                                    </p:animEffect>
                                    <p:anim calcmode="lin" valueType="num">
                                      <p:cBhvr>
                                        <p:cTn id="69" dur="700" fill="hold"/>
                                        <p:tgtEl>
                                          <p:spTgt spid="77"/>
                                        </p:tgtEl>
                                        <p:attrNameLst>
                                          <p:attrName>ppt_x</p:attrName>
                                        </p:attrNameLst>
                                      </p:cBhvr>
                                      <p:tavLst>
                                        <p:tav tm="0">
                                          <p:val>
                                            <p:strVal val="#ppt_x"/>
                                          </p:val>
                                        </p:tav>
                                        <p:tav tm="100000">
                                          <p:val>
                                            <p:strVal val="#ppt_x"/>
                                          </p:val>
                                        </p:tav>
                                      </p:tavLst>
                                    </p:anim>
                                    <p:anim calcmode="lin" valueType="num">
                                      <p:cBhvr>
                                        <p:cTn id="70" dur="700" fill="hold"/>
                                        <p:tgtEl>
                                          <p:spTgt spid="77"/>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100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700"/>
                                        <p:tgtEl>
                                          <p:spTgt spid="74"/>
                                        </p:tgtEl>
                                      </p:cBhvr>
                                    </p:animEffect>
                                    <p:anim calcmode="lin" valueType="num">
                                      <p:cBhvr>
                                        <p:cTn id="74" dur="700" fill="hold"/>
                                        <p:tgtEl>
                                          <p:spTgt spid="74"/>
                                        </p:tgtEl>
                                        <p:attrNameLst>
                                          <p:attrName>ppt_x</p:attrName>
                                        </p:attrNameLst>
                                      </p:cBhvr>
                                      <p:tavLst>
                                        <p:tav tm="0">
                                          <p:val>
                                            <p:strVal val="#ppt_x"/>
                                          </p:val>
                                        </p:tav>
                                        <p:tav tm="100000">
                                          <p:val>
                                            <p:strVal val="#ppt_x"/>
                                          </p:val>
                                        </p:tav>
                                      </p:tavLst>
                                    </p:anim>
                                    <p:anim calcmode="lin" valueType="num">
                                      <p:cBhvr>
                                        <p:cTn id="75" dur="700" fill="hold"/>
                                        <p:tgtEl>
                                          <p:spTgt spid="74"/>
                                        </p:tgtEl>
                                        <p:attrNameLst>
                                          <p:attrName>ppt_y</p:attrName>
                                        </p:attrNameLst>
                                      </p:cBhvr>
                                      <p:tavLst>
                                        <p:tav tm="0">
                                          <p:val>
                                            <p:strVal val="#ppt_y+.1"/>
                                          </p:val>
                                        </p:tav>
                                        <p:tav tm="100000">
                                          <p:val>
                                            <p:strVal val="#ppt_y"/>
                                          </p:val>
                                        </p:tav>
                                      </p:tavLst>
                                    </p:anim>
                                  </p:childTnLst>
                                </p:cTn>
                              </p:par>
                            </p:childTnLst>
                          </p:cTn>
                        </p:par>
                        <p:par>
                          <p:cTn id="76" fill="hold">
                            <p:stCondLst>
                              <p:cond delay="1700"/>
                            </p:stCondLst>
                            <p:childTnLst>
                              <p:par>
                                <p:cTn id="77" presetID="42" presetClass="entr" presetSubtype="0" fill="hold" nodeType="after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700"/>
                                        <p:tgtEl>
                                          <p:spTgt spid="83"/>
                                        </p:tgtEl>
                                      </p:cBhvr>
                                    </p:animEffect>
                                    <p:anim calcmode="lin" valueType="num">
                                      <p:cBhvr>
                                        <p:cTn id="80" dur="700" fill="hold"/>
                                        <p:tgtEl>
                                          <p:spTgt spid="83"/>
                                        </p:tgtEl>
                                        <p:attrNameLst>
                                          <p:attrName>ppt_x</p:attrName>
                                        </p:attrNameLst>
                                      </p:cBhvr>
                                      <p:tavLst>
                                        <p:tav tm="0">
                                          <p:val>
                                            <p:strVal val="#ppt_x"/>
                                          </p:val>
                                        </p:tav>
                                        <p:tav tm="100000">
                                          <p:val>
                                            <p:strVal val="#ppt_x"/>
                                          </p:val>
                                        </p:tav>
                                      </p:tavLst>
                                    </p:anim>
                                    <p:anim calcmode="lin" valueType="num">
                                      <p:cBhvr>
                                        <p:cTn id="81" dur="7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700"/>
                                        <p:tgtEl>
                                          <p:spTgt spid="54"/>
                                        </p:tgtEl>
                                      </p:cBhvr>
                                    </p:animEffect>
                                    <p:anim calcmode="lin" valueType="num">
                                      <p:cBhvr>
                                        <p:cTn id="87" dur="700" fill="hold"/>
                                        <p:tgtEl>
                                          <p:spTgt spid="54"/>
                                        </p:tgtEl>
                                        <p:attrNameLst>
                                          <p:attrName>ppt_x</p:attrName>
                                        </p:attrNameLst>
                                      </p:cBhvr>
                                      <p:tavLst>
                                        <p:tav tm="0">
                                          <p:val>
                                            <p:strVal val="#ppt_x"/>
                                          </p:val>
                                        </p:tav>
                                        <p:tav tm="100000">
                                          <p:val>
                                            <p:strVal val="#ppt_x"/>
                                          </p:val>
                                        </p:tav>
                                      </p:tavLst>
                                    </p:anim>
                                    <p:anim calcmode="lin" valueType="num">
                                      <p:cBhvr>
                                        <p:cTn id="88" dur="700" fill="hold"/>
                                        <p:tgtEl>
                                          <p:spTgt spid="54"/>
                                        </p:tgtEl>
                                        <p:attrNameLst>
                                          <p:attrName>ppt_y</p:attrName>
                                        </p:attrNameLst>
                                      </p:cBhvr>
                                      <p:tavLst>
                                        <p:tav tm="0">
                                          <p:val>
                                            <p:strVal val="#ppt_y+.1"/>
                                          </p:val>
                                        </p:tav>
                                        <p:tav tm="100000">
                                          <p:val>
                                            <p:strVal val="#ppt_y"/>
                                          </p:val>
                                        </p:tav>
                                      </p:tavLst>
                                    </p:anim>
                                  </p:childTnLst>
                                </p:cTn>
                              </p:par>
                            </p:childTnLst>
                          </p:cTn>
                        </p:par>
                        <p:par>
                          <p:cTn id="89" fill="hold">
                            <p:stCondLst>
                              <p:cond delay="700"/>
                            </p:stCondLst>
                            <p:childTnLst>
                              <p:par>
                                <p:cTn id="90" presetID="42" presetClass="entr" presetSubtype="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fade">
                                      <p:cBhvr>
                                        <p:cTn id="92" dur="500"/>
                                        <p:tgtEl>
                                          <p:spTgt spid="3"/>
                                        </p:tgtEl>
                                      </p:cBhvr>
                                    </p:animEffect>
                                    <p:anim calcmode="lin" valueType="num">
                                      <p:cBhvr>
                                        <p:cTn id="93" dur="500" fill="hold"/>
                                        <p:tgtEl>
                                          <p:spTgt spid="3"/>
                                        </p:tgtEl>
                                        <p:attrNameLst>
                                          <p:attrName>ppt_x</p:attrName>
                                        </p:attrNameLst>
                                      </p:cBhvr>
                                      <p:tavLst>
                                        <p:tav tm="0">
                                          <p:val>
                                            <p:strVal val="#ppt_x"/>
                                          </p:val>
                                        </p:tav>
                                        <p:tav tm="100000">
                                          <p:val>
                                            <p:strVal val="#ppt_x"/>
                                          </p:val>
                                        </p:tav>
                                      </p:tavLst>
                                    </p:anim>
                                    <p:anim calcmode="lin" valueType="num">
                                      <p:cBhvr>
                                        <p:cTn id="94" dur="500" fill="hold"/>
                                        <p:tgtEl>
                                          <p:spTgt spid="3"/>
                                        </p:tgtEl>
                                        <p:attrNameLst>
                                          <p:attrName>ppt_y</p:attrName>
                                        </p:attrNameLst>
                                      </p:cBhvr>
                                      <p:tavLst>
                                        <p:tav tm="0">
                                          <p:val>
                                            <p:strVal val="#ppt_y+.1"/>
                                          </p:val>
                                        </p:tav>
                                        <p:tav tm="100000">
                                          <p:val>
                                            <p:strVal val="#ppt_y"/>
                                          </p:val>
                                        </p:tav>
                                      </p:tavLst>
                                    </p:anim>
                                  </p:childTnLst>
                                </p:cTn>
                              </p:par>
                            </p:childTnLst>
                          </p:cTn>
                        </p:par>
                        <p:par>
                          <p:cTn id="95" fill="hold">
                            <p:stCondLst>
                              <p:cond delay="1200"/>
                            </p:stCondLst>
                            <p:childTnLst>
                              <p:par>
                                <p:cTn id="96" presetID="42" presetClass="entr" presetSubtype="0" fill="hold" grpId="0" nodeType="after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anim calcmode="lin" valueType="num">
                                      <p:cBhvr>
                                        <p:cTn id="99" dur="500" fill="hold"/>
                                        <p:tgtEl>
                                          <p:spTgt spid="2"/>
                                        </p:tgtEl>
                                        <p:attrNameLst>
                                          <p:attrName>ppt_x</p:attrName>
                                        </p:attrNameLst>
                                      </p:cBhvr>
                                      <p:tavLst>
                                        <p:tav tm="0">
                                          <p:val>
                                            <p:strVal val="#ppt_x"/>
                                          </p:val>
                                        </p:tav>
                                        <p:tav tm="100000">
                                          <p:val>
                                            <p:strVal val="#ppt_x"/>
                                          </p:val>
                                        </p:tav>
                                      </p:tavLst>
                                    </p:anim>
                                    <p:anim calcmode="lin" valueType="num">
                                      <p:cBhvr>
                                        <p:cTn id="100" dur="500" fill="hold"/>
                                        <p:tgtEl>
                                          <p:spTgt spid="2"/>
                                        </p:tgtEl>
                                        <p:attrNameLst>
                                          <p:attrName>ppt_y</p:attrName>
                                        </p:attrNameLst>
                                      </p:cBhvr>
                                      <p:tavLst>
                                        <p:tav tm="0">
                                          <p:val>
                                            <p:strVal val="#ppt_y+.1"/>
                                          </p:val>
                                        </p:tav>
                                        <p:tav tm="100000">
                                          <p:val>
                                            <p:strVal val="#ppt_y"/>
                                          </p:val>
                                        </p:tav>
                                      </p:tavLst>
                                    </p:anim>
                                  </p:childTnLst>
                                </p:cTn>
                              </p:par>
                            </p:childTnLst>
                          </p:cTn>
                        </p:par>
                        <p:par>
                          <p:cTn id="101" fill="hold">
                            <p:stCondLst>
                              <p:cond delay="1700"/>
                            </p:stCondLst>
                            <p:childTnLst>
                              <p:par>
                                <p:cTn id="102" presetID="42" presetClass="entr" presetSubtype="0" fill="hold" grpId="0" nodeType="after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anim calcmode="lin" valueType="num">
                                      <p:cBhvr>
                                        <p:cTn id="105" dur="500" fill="hold"/>
                                        <p:tgtEl>
                                          <p:spTgt spid="56"/>
                                        </p:tgtEl>
                                        <p:attrNameLst>
                                          <p:attrName>ppt_x</p:attrName>
                                        </p:attrNameLst>
                                      </p:cBhvr>
                                      <p:tavLst>
                                        <p:tav tm="0">
                                          <p:val>
                                            <p:strVal val="#ppt_x"/>
                                          </p:val>
                                        </p:tav>
                                        <p:tav tm="100000">
                                          <p:val>
                                            <p:strVal val="#ppt_x"/>
                                          </p:val>
                                        </p:tav>
                                      </p:tavLst>
                                    </p:anim>
                                    <p:anim calcmode="lin" valueType="num">
                                      <p:cBhvr>
                                        <p:cTn id="106" dur="500" fill="hold"/>
                                        <p:tgtEl>
                                          <p:spTgt spid="56"/>
                                        </p:tgtEl>
                                        <p:attrNameLst>
                                          <p:attrName>ppt_y</p:attrName>
                                        </p:attrNameLst>
                                      </p:cBhvr>
                                      <p:tavLst>
                                        <p:tav tm="0">
                                          <p:val>
                                            <p:strVal val="#ppt_y+.1"/>
                                          </p:val>
                                        </p:tav>
                                        <p:tav tm="100000">
                                          <p:val>
                                            <p:strVal val="#ppt_y"/>
                                          </p:val>
                                        </p:tav>
                                      </p:tavLst>
                                    </p:anim>
                                  </p:childTnLst>
                                </p:cTn>
                              </p:par>
                            </p:childTnLst>
                          </p:cTn>
                        </p:par>
                        <p:par>
                          <p:cTn id="107" fill="hold">
                            <p:stCondLst>
                              <p:cond delay="2200"/>
                            </p:stCondLst>
                            <p:childTnLst>
                              <p:par>
                                <p:cTn id="108" presetID="42" presetClass="entr" presetSubtype="0" fill="hold" grpId="0" nodeType="after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fade">
                                      <p:cBhvr>
                                        <p:cTn id="110" dur="500"/>
                                        <p:tgtEl>
                                          <p:spTgt spid="55"/>
                                        </p:tgtEl>
                                      </p:cBhvr>
                                    </p:animEffect>
                                    <p:anim calcmode="lin" valueType="num">
                                      <p:cBhvr>
                                        <p:cTn id="111" dur="500" fill="hold"/>
                                        <p:tgtEl>
                                          <p:spTgt spid="55"/>
                                        </p:tgtEl>
                                        <p:attrNameLst>
                                          <p:attrName>ppt_x</p:attrName>
                                        </p:attrNameLst>
                                      </p:cBhvr>
                                      <p:tavLst>
                                        <p:tav tm="0">
                                          <p:val>
                                            <p:strVal val="#ppt_x"/>
                                          </p:val>
                                        </p:tav>
                                        <p:tav tm="100000">
                                          <p:val>
                                            <p:strVal val="#ppt_x"/>
                                          </p:val>
                                        </p:tav>
                                      </p:tavLst>
                                    </p:anim>
                                    <p:anim calcmode="lin" valueType="num">
                                      <p:cBhvr>
                                        <p:cTn id="112"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9" grpId="0" animBg="1"/>
      <p:bldP spid="1048700" grpId="0" animBg="1"/>
      <p:bldP spid="2" grpId="0"/>
      <p:bldP spid="54" grpId="0"/>
      <p:bldP spid="55" grpId="0"/>
      <p:bldP spid="5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圆角矩形 137"/>
          <p:cNvSpPr/>
          <p:nvPr/>
        </p:nvSpPr>
        <p:spPr>
          <a:xfrm>
            <a:off x="317406" y="3432315"/>
            <a:ext cx="1309458" cy="2877728"/>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895" name="圆角矩形 138"/>
          <p:cNvSpPr/>
          <p:nvPr/>
        </p:nvSpPr>
        <p:spPr>
          <a:xfrm>
            <a:off x="1789017" y="3432315"/>
            <a:ext cx="1309458" cy="2877728"/>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896" name="圆角矩形 139"/>
          <p:cNvSpPr/>
          <p:nvPr/>
        </p:nvSpPr>
        <p:spPr>
          <a:xfrm>
            <a:off x="3260629" y="3432315"/>
            <a:ext cx="2754763" cy="2877728"/>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897" name="圆角矩形 140"/>
          <p:cNvSpPr/>
          <p:nvPr/>
        </p:nvSpPr>
        <p:spPr>
          <a:xfrm>
            <a:off x="6146704" y="3432315"/>
            <a:ext cx="5782019" cy="2877728"/>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45756" name="箭头-数据交换"/>
          <p:cNvCxnSpPr>
            <a:cxnSpLocks/>
          </p:cNvCxnSpPr>
          <p:nvPr/>
        </p:nvCxnSpPr>
        <p:spPr>
          <a:xfrm>
            <a:off x="1237128"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57" name="箭头-数据交换"/>
          <p:cNvCxnSpPr>
            <a:cxnSpLocks/>
          </p:cNvCxnSpPr>
          <p:nvPr/>
        </p:nvCxnSpPr>
        <p:spPr>
          <a:xfrm>
            <a:off x="2694453"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58" name="箭头-数据交换"/>
          <p:cNvCxnSpPr>
            <a:cxnSpLocks/>
          </p:cNvCxnSpPr>
          <p:nvPr/>
        </p:nvCxnSpPr>
        <p:spPr>
          <a:xfrm>
            <a:off x="4166066"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59" name="箭头-数据交换"/>
          <p:cNvCxnSpPr>
            <a:cxnSpLocks/>
          </p:cNvCxnSpPr>
          <p:nvPr/>
        </p:nvCxnSpPr>
        <p:spPr>
          <a:xfrm>
            <a:off x="5637678"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60" name="箭头-数据交换"/>
          <p:cNvCxnSpPr>
            <a:cxnSpLocks/>
          </p:cNvCxnSpPr>
          <p:nvPr/>
        </p:nvCxnSpPr>
        <p:spPr>
          <a:xfrm>
            <a:off x="7123578"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61" name="箭头-数据交换"/>
          <p:cNvCxnSpPr>
            <a:cxnSpLocks/>
          </p:cNvCxnSpPr>
          <p:nvPr/>
        </p:nvCxnSpPr>
        <p:spPr>
          <a:xfrm>
            <a:off x="8580903"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62" name="箭头-数据交换"/>
          <p:cNvCxnSpPr>
            <a:cxnSpLocks/>
          </p:cNvCxnSpPr>
          <p:nvPr/>
        </p:nvCxnSpPr>
        <p:spPr>
          <a:xfrm>
            <a:off x="10066803" y="4044967"/>
            <a:ext cx="704442" cy="0"/>
          </a:xfrm>
          <a:prstGeom prst="line">
            <a:avLst/>
          </a:prstGeom>
          <a:noFill/>
          <a:ln w="101600" cap="sq">
            <a:gradFill flip="none" rotWithShape="1">
              <a:gsLst>
                <a:gs pos="22000">
                  <a:srgbClr val="2FBFB0">
                    <a:alpha val="0"/>
                  </a:srgbClr>
                </a:gs>
                <a:gs pos="63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1048898" name="标题 1"/>
          <p:cNvSpPr>
            <a:spLocks noGrp="1"/>
          </p:cNvSpPr>
          <p:nvPr>
            <p:ph type="title"/>
          </p:nvPr>
        </p:nvSpPr>
        <p:spPr>
          <a:xfrm>
            <a:off x="155575" y="465137"/>
            <a:ext cx="10615670" cy="464208"/>
          </a:xfrm>
        </p:spPr>
        <p:txBody>
          <a:bodyPr/>
          <a:lstStyle/>
          <a:p>
            <a:r>
              <a:rPr lang="zh-CN" altLang="en-US" dirty="0"/>
              <a:t>区块链及软件可信合约：将传统软件（</a:t>
            </a:r>
            <a:r>
              <a:rPr lang="en-US" altLang="zh-CN" dirty="0"/>
              <a:t>x86</a:t>
            </a:r>
            <a:r>
              <a:rPr lang="zh-CN" altLang="en-US" dirty="0"/>
              <a:t>、移动平台、物联网</a:t>
            </a:r>
            <a:r>
              <a:rPr lang="en-GB" altLang="zh-CN" dirty="0"/>
              <a:t>…</a:t>
            </a:r>
            <a:r>
              <a:rPr lang="zh-CN" altLang="en-US" dirty="0"/>
              <a:t>）打造成智能合约</a:t>
            </a:r>
          </a:p>
        </p:txBody>
      </p:sp>
      <p:sp>
        <p:nvSpPr>
          <p:cNvPr id="1048899" name="Rounded Rectangle 47"/>
          <p:cNvSpPr/>
          <p:nvPr/>
        </p:nvSpPr>
        <p:spPr>
          <a:xfrm>
            <a:off x="402009" y="5713621"/>
            <a:ext cx="1100511" cy="338196"/>
          </a:xfrm>
          <a:prstGeom prst="roundRect">
            <a:avLst>
              <a:gd name="adj" fmla="val 50000"/>
            </a:avLst>
          </a:prstGeom>
          <a:gradFill flip="none" rotWithShape="1">
            <a:gsLst>
              <a:gs pos="0">
                <a:srgbClr val="05C5FD"/>
              </a:gs>
              <a:gs pos="100000">
                <a:srgbClr val="1667F0"/>
              </a:gs>
            </a:gsLst>
            <a:lin ang="0" scaled="1"/>
          </a:gradFill>
          <a:ln w="12700" cap="rnd">
            <a:no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用户</a:t>
            </a:r>
          </a:p>
        </p:txBody>
      </p:sp>
      <p:pic>
        <p:nvPicPr>
          <p:cNvPr id="2097246" name="图片 24"/>
          <p:cNvPicPr>
            <a:picLocks noChangeAspect="1"/>
          </p:cNvPicPr>
          <p:nvPr/>
        </p:nvPicPr>
        <p:blipFill>
          <a:blip r:embed="rId2">
            <a:duotone>
              <a:schemeClr val="accent1">
                <a:shade val="45000"/>
                <a:satMod val="135000"/>
              </a:schemeClr>
              <a:prstClr val="white"/>
            </a:duotone>
          </a:blip>
          <a:stretch>
            <a:fillRect/>
          </a:stretch>
        </p:blipFill>
        <p:spPr>
          <a:xfrm>
            <a:off x="538669" y="4852363"/>
            <a:ext cx="801119" cy="795844"/>
          </a:xfrm>
          <a:prstGeom prst="rect">
            <a:avLst/>
          </a:prstGeom>
        </p:spPr>
      </p:pic>
      <p:sp>
        <p:nvSpPr>
          <p:cNvPr id="1048900" name="Rounded Rectangle 47"/>
          <p:cNvSpPr/>
          <p:nvPr/>
        </p:nvSpPr>
        <p:spPr>
          <a:xfrm flipH="1">
            <a:off x="7831362"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测试</a:t>
            </a:r>
          </a:p>
        </p:txBody>
      </p:sp>
      <p:sp>
        <p:nvSpPr>
          <p:cNvPr id="1048901" name="Rounded Rectangle 47"/>
          <p:cNvSpPr/>
          <p:nvPr/>
        </p:nvSpPr>
        <p:spPr>
          <a:xfrm flipH="1">
            <a:off x="9303810"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开发</a:t>
            </a:r>
          </a:p>
        </p:txBody>
      </p:sp>
      <p:sp>
        <p:nvSpPr>
          <p:cNvPr id="1048902" name="Rounded Rectangle 47"/>
          <p:cNvSpPr/>
          <p:nvPr/>
        </p:nvSpPr>
        <p:spPr>
          <a:xfrm flipH="1">
            <a:off x="10776261"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语言</a:t>
            </a:r>
          </a:p>
        </p:txBody>
      </p:sp>
      <p:sp>
        <p:nvSpPr>
          <p:cNvPr id="1048903" name="Rounded Rectangle 47"/>
          <p:cNvSpPr/>
          <p:nvPr/>
        </p:nvSpPr>
        <p:spPr>
          <a:xfrm>
            <a:off x="4886466"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审核</a:t>
            </a:r>
          </a:p>
        </p:txBody>
      </p:sp>
      <p:sp>
        <p:nvSpPr>
          <p:cNvPr id="1048904" name="Rounded Rectangle 47"/>
          <p:cNvSpPr/>
          <p:nvPr/>
        </p:nvSpPr>
        <p:spPr>
          <a:xfrm>
            <a:off x="469122"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数据</a:t>
            </a:r>
          </a:p>
        </p:txBody>
      </p:sp>
      <p:sp>
        <p:nvSpPr>
          <p:cNvPr id="1048905" name="Rounded Rectangle 47"/>
          <p:cNvSpPr/>
          <p:nvPr/>
        </p:nvSpPr>
        <p:spPr>
          <a:xfrm flipH="1">
            <a:off x="3414018"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发布</a:t>
            </a:r>
          </a:p>
        </p:txBody>
      </p:sp>
      <p:sp>
        <p:nvSpPr>
          <p:cNvPr id="1048906" name="Rounded Rectangle 47"/>
          <p:cNvSpPr/>
          <p:nvPr/>
        </p:nvSpPr>
        <p:spPr>
          <a:xfrm flipH="1">
            <a:off x="6358914"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编译</a:t>
            </a:r>
          </a:p>
        </p:txBody>
      </p:sp>
      <p:sp>
        <p:nvSpPr>
          <p:cNvPr id="1048907" name="Rounded Rectangle 47"/>
          <p:cNvSpPr/>
          <p:nvPr/>
        </p:nvSpPr>
        <p:spPr>
          <a:xfrm>
            <a:off x="1941570" y="3846967"/>
            <a:ext cx="1008000" cy="396000"/>
          </a:xfrm>
          <a:prstGeom prst="roundRect">
            <a:avLst>
              <a:gd name="adj" fmla="val 50000"/>
            </a:avLst>
          </a:prstGeom>
          <a:solidFill>
            <a:srgbClr val="546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Microsoft YaHei" charset="-122"/>
                <a:ea typeface="Microsoft YaHei" charset="-122"/>
              </a:rPr>
              <a:t>程序</a:t>
            </a:r>
          </a:p>
        </p:txBody>
      </p:sp>
      <p:sp>
        <p:nvSpPr>
          <p:cNvPr id="1048908" name="Rounded Rectangle 47"/>
          <p:cNvSpPr/>
          <p:nvPr/>
        </p:nvSpPr>
        <p:spPr>
          <a:xfrm>
            <a:off x="1895314" y="5713621"/>
            <a:ext cx="1100511" cy="338196"/>
          </a:xfrm>
          <a:prstGeom prst="roundRect">
            <a:avLst>
              <a:gd name="adj" fmla="val 50000"/>
            </a:avLst>
          </a:prstGeom>
          <a:gradFill flip="none" rotWithShape="1">
            <a:gsLst>
              <a:gs pos="0">
                <a:srgbClr val="05C5FD"/>
              </a:gs>
              <a:gs pos="100000">
                <a:srgbClr val="1667F0"/>
              </a:gs>
            </a:gsLst>
            <a:lin ang="0" scaled="1"/>
          </a:gradFill>
          <a:ln w="12700" cap="rnd">
            <a:no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硬件</a:t>
            </a:r>
          </a:p>
        </p:txBody>
      </p:sp>
      <p:sp>
        <p:nvSpPr>
          <p:cNvPr id="1048909" name="Rounded Rectangle 47"/>
          <p:cNvSpPr/>
          <p:nvPr/>
        </p:nvSpPr>
        <p:spPr>
          <a:xfrm>
            <a:off x="4072288" y="5713621"/>
            <a:ext cx="1100511" cy="338196"/>
          </a:xfrm>
          <a:prstGeom prst="roundRect">
            <a:avLst>
              <a:gd name="adj" fmla="val 50000"/>
            </a:avLst>
          </a:prstGeom>
          <a:gradFill flip="none" rotWithShape="1">
            <a:gsLst>
              <a:gs pos="0">
                <a:srgbClr val="05C5FD"/>
              </a:gs>
              <a:gs pos="100000">
                <a:srgbClr val="1667F0"/>
              </a:gs>
            </a:gsLst>
            <a:lin ang="0" scaled="1"/>
          </a:gradFill>
          <a:ln w="12700" cap="rnd">
            <a:no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Microsoft YaHei" panose="020B0503020204020204" pitchFamily="34" charset="-122"/>
                <a:ea typeface="Microsoft YaHei" panose="020B0503020204020204" pitchFamily="34" charset="-122"/>
              </a:rPr>
              <a:t>App</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Store</a:t>
            </a:r>
            <a:endParaRPr kumimoji="1" lang="zh-CN" altLang="en-US" sz="1200" dirty="0">
              <a:latin typeface="Microsoft YaHei" panose="020B0503020204020204" pitchFamily="34" charset="-122"/>
              <a:ea typeface="Microsoft YaHei" panose="020B0503020204020204" pitchFamily="34" charset="-122"/>
            </a:endParaRPr>
          </a:p>
        </p:txBody>
      </p:sp>
      <p:sp>
        <p:nvSpPr>
          <p:cNvPr id="1048910" name="Rounded Rectangle 47"/>
          <p:cNvSpPr/>
          <p:nvPr/>
        </p:nvSpPr>
        <p:spPr>
          <a:xfrm>
            <a:off x="8487457" y="5713621"/>
            <a:ext cx="1100511" cy="338196"/>
          </a:xfrm>
          <a:prstGeom prst="roundRect">
            <a:avLst>
              <a:gd name="adj" fmla="val 50000"/>
            </a:avLst>
          </a:prstGeom>
          <a:gradFill flip="none" rotWithShape="1">
            <a:gsLst>
              <a:gs pos="0">
                <a:srgbClr val="05C5FD"/>
              </a:gs>
              <a:gs pos="100000">
                <a:srgbClr val="1667F0"/>
              </a:gs>
            </a:gsLst>
            <a:lin ang="0" scaled="1"/>
          </a:gradFill>
          <a:ln w="12700" cap="rnd">
            <a:no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latin typeface="Microsoft YaHei" panose="020B0503020204020204" pitchFamily="34" charset="-122"/>
                <a:ea typeface="Microsoft YaHei" panose="020B0503020204020204" pitchFamily="34" charset="-122"/>
              </a:rPr>
              <a:t>Xcode</a:t>
            </a:r>
            <a:endParaRPr kumimoji="1" lang="zh-CN" altLang="en-US" sz="1200" dirty="0">
              <a:latin typeface="Microsoft YaHei" panose="020B0503020204020204" pitchFamily="34" charset="-122"/>
              <a:ea typeface="Microsoft YaHei" panose="020B0503020204020204" pitchFamily="34" charset="-122"/>
            </a:endParaRPr>
          </a:p>
        </p:txBody>
      </p:sp>
      <p:sp>
        <p:nvSpPr>
          <p:cNvPr id="1048911" name="Freeform 46"/>
          <p:cNvSpPr/>
          <p:nvPr/>
        </p:nvSpPr>
        <p:spPr bwMode="auto">
          <a:xfrm flipH="1">
            <a:off x="2180115" y="4987338"/>
            <a:ext cx="527261" cy="512939"/>
          </a:xfrm>
          <a:custGeom>
            <a:avLst/>
            <a:gdLst>
              <a:gd name="T0" fmla="*/ 213 w 221"/>
              <a:gd name="T1" fmla="*/ 180 h 214"/>
              <a:gd name="T2" fmla="*/ 170 w 221"/>
              <a:gd name="T3" fmla="*/ 138 h 214"/>
              <a:gd name="T4" fmla="*/ 176 w 221"/>
              <a:gd name="T5" fmla="*/ 132 h 214"/>
              <a:gd name="T6" fmla="*/ 170 w 221"/>
              <a:gd name="T7" fmla="*/ 127 h 214"/>
              <a:gd name="T8" fmla="*/ 153 w 221"/>
              <a:gd name="T9" fmla="*/ 143 h 214"/>
              <a:gd name="T10" fmla="*/ 125 w 221"/>
              <a:gd name="T11" fmla="*/ 115 h 214"/>
              <a:gd name="T12" fmla="*/ 159 w 221"/>
              <a:gd name="T13" fmla="*/ 81 h 214"/>
              <a:gd name="T14" fmla="*/ 173 w 221"/>
              <a:gd name="T15" fmla="*/ 84 h 214"/>
              <a:gd name="T16" fmla="*/ 203 w 221"/>
              <a:gd name="T17" fmla="*/ 71 h 214"/>
              <a:gd name="T18" fmla="*/ 212 w 221"/>
              <a:gd name="T19" fmla="*/ 25 h 214"/>
              <a:gd name="T20" fmla="*/ 209 w 221"/>
              <a:gd name="T21" fmla="*/ 20 h 214"/>
              <a:gd name="T22" fmla="*/ 191 w 221"/>
              <a:gd name="T23" fmla="*/ 38 h 214"/>
              <a:gd name="T24" fmla="*/ 176 w 221"/>
              <a:gd name="T25" fmla="*/ 38 h 214"/>
              <a:gd name="T26" fmla="*/ 177 w 221"/>
              <a:gd name="T27" fmla="*/ 24 h 214"/>
              <a:gd name="T28" fmla="*/ 195 w 221"/>
              <a:gd name="T29" fmla="*/ 5 h 214"/>
              <a:gd name="T30" fmla="*/ 190 w 221"/>
              <a:gd name="T31" fmla="*/ 3 h 214"/>
              <a:gd name="T32" fmla="*/ 173 w 221"/>
              <a:gd name="T33" fmla="*/ 0 h 214"/>
              <a:gd name="T34" fmla="*/ 143 w 221"/>
              <a:gd name="T35" fmla="*/ 12 h 214"/>
              <a:gd name="T36" fmla="*/ 134 w 221"/>
              <a:gd name="T37" fmla="*/ 56 h 214"/>
              <a:gd name="T38" fmla="*/ 100 w 221"/>
              <a:gd name="T39" fmla="*/ 90 h 214"/>
              <a:gd name="T40" fmla="*/ 52 w 221"/>
              <a:gd name="T41" fmla="*/ 42 h 214"/>
              <a:gd name="T42" fmla="*/ 57 w 221"/>
              <a:gd name="T43" fmla="*/ 36 h 214"/>
              <a:gd name="T44" fmla="*/ 26 w 221"/>
              <a:gd name="T45" fmla="*/ 5 h 214"/>
              <a:gd name="T46" fmla="*/ 9 w 221"/>
              <a:gd name="T47" fmla="*/ 22 h 214"/>
              <a:gd name="T48" fmla="*/ 40 w 221"/>
              <a:gd name="T49" fmla="*/ 53 h 214"/>
              <a:gd name="T50" fmla="*/ 46 w 221"/>
              <a:gd name="T51" fmla="*/ 47 h 214"/>
              <a:gd name="T52" fmla="*/ 94 w 221"/>
              <a:gd name="T53" fmla="*/ 95 h 214"/>
              <a:gd name="T54" fmla="*/ 60 w 221"/>
              <a:gd name="T55" fmla="*/ 129 h 214"/>
              <a:gd name="T56" fmla="*/ 46 w 221"/>
              <a:gd name="T57" fmla="*/ 127 h 214"/>
              <a:gd name="T58" fmla="*/ 16 w 221"/>
              <a:gd name="T59" fmla="*/ 139 h 214"/>
              <a:gd name="T60" fmla="*/ 7 w 221"/>
              <a:gd name="T61" fmla="*/ 186 h 214"/>
              <a:gd name="T62" fmla="*/ 10 w 221"/>
              <a:gd name="T63" fmla="*/ 191 h 214"/>
              <a:gd name="T64" fmla="*/ 28 w 221"/>
              <a:gd name="T65" fmla="*/ 172 h 214"/>
              <a:gd name="T66" fmla="*/ 42 w 221"/>
              <a:gd name="T67" fmla="*/ 172 h 214"/>
              <a:gd name="T68" fmla="*/ 42 w 221"/>
              <a:gd name="T69" fmla="*/ 187 h 214"/>
              <a:gd name="T70" fmla="*/ 24 w 221"/>
              <a:gd name="T71" fmla="*/ 205 h 214"/>
              <a:gd name="T72" fmla="*/ 29 w 221"/>
              <a:gd name="T73" fmla="*/ 207 h 214"/>
              <a:gd name="T74" fmla="*/ 46 w 221"/>
              <a:gd name="T75" fmla="*/ 211 h 214"/>
              <a:gd name="T76" fmla="*/ 76 w 221"/>
              <a:gd name="T77" fmla="*/ 199 h 214"/>
              <a:gd name="T78" fmla="*/ 85 w 221"/>
              <a:gd name="T79" fmla="*/ 155 h 214"/>
              <a:gd name="T80" fmla="*/ 119 w 221"/>
              <a:gd name="T81" fmla="*/ 121 h 214"/>
              <a:gd name="T82" fmla="*/ 148 w 221"/>
              <a:gd name="T83" fmla="*/ 149 h 214"/>
              <a:gd name="T84" fmla="*/ 131 w 221"/>
              <a:gd name="T85" fmla="*/ 166 h 214"/>
              <a:gd name="T86" fmla="*/ 136 w 221"/>
              <a:gd name="T87" fmla="*/ 172 h 214"/>
              <a:gd name="T88" fmla="*/ 142 w 221"/>
              <a:gd name="T89" fmla="*/ 166 h 214"/>
              <a:gd name="T90" fmla="*/ 184 w 221"/>
              <a:gd name="T91" fmla="*/ 209 h 214"/>
              <a:gd name="T92" fmla="*/ 199 w 221"/>
              <a:gd name="T93" fmla="*/ 214 h 214"/>
              <a:gd name="T94" fmla="*/ 213 w 221"/>
              <a:gd name="T95" fmla="*/ 209 h 214"/>
              <a:gd name="T96" fmla="*/ 213 w 221"/>
              <a:gd name="T97"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214">
                <a:moveTo>
                  <a:pt x="213" y="180"/>
                </a:moveTo>
                <a:cubicBezTo>
                  <a:pt x="170" y="138"/>
                  <a:pt x="170" y="138"/>
                  <a:pt x="170" y="138"/>
                </a:cubicBezTo>
                <a:cubicBezTo>
                  <a:pt x="176" y="132"/>
                  <a:pt x="176" y="132"/>
                  <a:pt x="176" y="132"/>
                </a:cubicBezTo>
                <a:cubicBezTo>
                  <a:pt x="170" y="127"/>
                  <a:pt x="170" y="127"/>
                  <a:pt x="170" y="127"/>
                </a:cubicBezTo>
                <a:cubicBezTo>
                  <a:pt x="153" y="143"/>
                  <a:pt x="153" y="143"/>
                  <a:pt x="153" y="143"/>
                </a:cubicBezTo>
                <a:cubicBezTo>
                  <a:pt x="125" y="115"/>
                  <a:pt x="125" y="115"/>
                  <a:pt x="125" y="115"/>
                </a:cubicBezTo>
                <a:cubicBezTo>
                  <a:pt x="159" y="81"/>
                  <a:pt x="159" y="81"/>
                  <a:pt x="159" y="81"/>
                </a:cubicBezTo>
                <a:cubicBezTo>
                  <a:pt x="164" y="83"/>
                  <a:pt x="168" y="84"/>
                  <a:pt x="173" y="84"/>
                </a:cubicBezTo>
                <a:cubicBezTo>
                  <a:pt x="184" y="84"/>
                  <a:pt x="195" y="79"/>
                  <a:pt x="203" y="71"/>
                </a:cubicBezTo>
                <a:cubicBezTo>
                  <a:pt x="215" y="59"/>
                  <a:pt x="219" y="41"/>
                  <a:pt x="212" y="25"/>
                </a:cubicBezTo>
                <a:cubicBezTo>
                  <a:pt x="209" y="20"/>
                  <a:pt x="209" y="20"/>
                  <a:pt x="209" y="20"/>
                </a:cubicBezTo>
                <a:cubicBezTo>
                  <a:pt x="191" y="38"/>
                  <a:pt x="191" y="38"/>
                  <a:pt x="191" y="38"/>
                </a:cubicBezTo>
                <a:cubicBezTo>
                  <a:pt x="176" y="38"/>
                  <a:pt x="176" y="38"/>
                  <a:pt x="176" y="38"/>
                </a:cubicBezTo>
                <a:cubicBezTo>
                  <a:pt x="177" y="24"/>
                  <a:pt x="177" y="24"/>
                  <a:pt x="177" y="24"/>
                </a:cubicBezTo>
                <a:cubicBezTo>
                  <a:pt x="195" y="5"/>
                  <a:pt x="195" y="5"/>
                  <a:pt x="195" y="5"/>
                </a:cubicBezTo>
                <a:cubicBezTo>
                  <a:pt x="190" y="3"/>
                  <a:pt x="190" y="3"/>
                  <a:pt x="190" y="3"/>
                </a:cubicBezTo>
                <a:cubicBezTo>
                  <a:pt x="185" y="1"/>
                  <a:pt x="179" y="0"/>
                  <a:pt x="173" y="0"/>
                </a:cubicBezTo>
                <a:cubicBezTo>
                  <a:pt x="162" y="0"/>
                  <a:pt x="151" y="4"/>
                  <a:pt x="143" y="12"/>
                </a:cubicBezTo>
                <a:cubicBezTo>
                  <a:pt x="132" y="24"/>
                  <a:pt x="128" y="40"/>
                  <a:pt x="134" y="56"/>
                </a:cubicBezTo>
                <a:cubicBezTo>
                  <a:pt x="100" y="90"/>
                  <a:pt x="100" y="90"/>
                  <a:pt x="100" y="90"/>
                </a:cubicBezTo>
                <a:cubicBezTo>
                  <a:pt x="52" y="42"/>
                  <a:pt x="52" y="42"/>
                  <a:pt x="52" y="42"/>
                </a:cubicBezTo>
                <a:cubicBezTo>
                  <a:pt x="57" y="36"/>
                  <a:pt x="57" y="36"/>
                  <a:pt x="57" y="36"/>
                </a:cubicBezTo>
                <a:cubicBezTo>
                  <a:pt x="26" y="5"/>
                  <a:pt x="26" y="5"/>
                  <a:pt x="26" y="5"/>
                </a:cubicBezTo>
                <a:cubicBezTo>
                  <a:pt x="9" y="22"/>
                  <a:pt x="9" y="22"/>
                  <a:pt x="9" y="22"/>
                </a:cubicBezTo>
                <a:cubicBezTo>
                  <a:pt x="40" y="53"/>
                  <a:pt x="40" y="53"/>
                  <a:pt x="40" y="53"/>
                </a:cubicBezTo>
                <a:cubicBezTo>
                  <a:pt x="46" y="47"/>
                  <a:pt x="46" y="47"/>
                  <a:pt x="46" y="47"/>
                </a:cubicBezTo>
                <a:cubicBezTo>
                  <a:pt x="94" y="95"/>
                  <a:pt x="94" y="95"/>
                  <a:pt x="94" y="95"/>
                </a:cubicBezTo>
                <a:cubicBezTo>
                  <a:pt x="60" y="129"/>
                  <a:pt x="60" y="129"/>
                  <a:pt x="60" y="129"/>
                </a:cubicBezTo>
                <a:cubicBezTo>
                  <a:pt x="55" y="128"/>
                  <a:pt x="51" y="127"/>
                  <a:pt x="46" y="127"/>
                </a:cubicBezTo>
                <a:cubicBezTo>
                  <a:pt x="35" y="127"/>
                  <a:pt x="24" y="131"/>
                  <a:pt x="16" y="139"/>
                </a:cubicBezTo>
                <a:cubicBezTo>
                  <a:pt x="4" y="151"/>
                  <a:pt x="0" y="170"/>
                  <a:pt x="7" y="186"/>
                </a:cubicBezTo>
                <a:cubicBezTo>
                  <a:pt x="10" y="191"/>
                  <a:pt x="10" y="191"/>
                  <a:pt x="10" y="191"/>
                </a:cubicBezTo>
                <a:cubicBezTo>
                  <a:pt x="28" y="172"/>
                  <a:pt x="28" y="172"/>
                  <a:pt x="28" y="172"/>
                </a:cubicBezTo>
                <a:cubicBezTo>
                  <a:pt x="42" y="172"/>
                  <a:pt x="42" y="172"/>
                  <a:pt x="42" y="172"/>
                </a:cubicBezTo>
                <a:cubicBezTo>
                  <a:pt x="42" y="187"/>
                  <a:pt x="42" y="187"/>
                  <a:pt x="42" y="187"/>
                </a:cubicBezTo>
                <a:cubicBezTo>
                  <a:pt x="24" y="205"/>
                  <a:pt x="24" y="205"/>
                  <a:pt x="24" y="205"/>
                </a:cubicBezTo>
                <a:cubicBezTo>
                  <a:pt x="29" y="207"/>
                  <a:pt x="29" y="207"/>
                  <a:pt x="29" y="207"/>
                </a:cubicBezTo>
                <a:cubicBezTo>
                  <a:pt x="35" y="210"/>
                  <a:pt x="40" y="211"/>
                  <a:pt x="46" y="211"/>
                </a:cubicBezTo>
                <a:cubicBezTo>
                  <a:pt x="57" y="211"/>
                  <a:pt x="68" y="207"/>
                  <a:pt x="76" y="199"/>
                </a:cubicBezTo>
                <a:cubicBezTo>
                  <a:pt x="87" y="187"/>
                  <a:pt x="91" y="170"/>
                  <a:pt x="85" y="155"/>
                </a:cubicBezTo>
                <a:cubicBezTo>
                  <a:pt x="119" y="121"/>
                  <a:pt x="119" y="121"/>
                  <a:pt x="119" y="121"/>
                </a:cubicBezTo>
                <a:cubicBezTo>
                  <a:pt x="148" y="149"/>
                  <a:pt x="148" y="149"/>
                  <a:pt x="148" y="149"/>
                </a:cubicBezTo>
                <a:cubicBezTo>
                  <a:pt x="131" y="166"/>
                  <a:pt x="131" y="166"/>
                  <a:pt x="131" y="166"/>
                </a:cubicBezTo>
                <a:cubicBezTo>
                  <a:pt x="136" y="172"/>
                  <a:pt x="136" y="172"/>
                  <a:pt x="136" y="172"/>
                </a:cubicBezTo>
                <a:cubicBezTo>
                  <a:pt x="142" y="166"/>
                  <a:pt x="142" y="166"/>
                  <a:pt x="142" y="166"/>
                </a:cubicBezTo>
                <a:cubicBezTo>
                  <a:pt x="184" y="209"/>
                  <a:pt x="184" y="209"/>
                  <a:pt x="184" y="209"/>
                </a:cubicBezTo>
                <a:cubicBezTo>
                  <a:pt x="188" y="212"/>
                  <a:pt x="193" y="214"/>
                  <a:pt x="199" y="214"/>
                </a:cubicBezTo>
                <a:cubicBezTo>
                  <a:pt x="204" y="214"/>
                  <a:pt x="209" y="212"/>
                  <a:pt x="213" y="209"/>
                </a:cubicBezTo>
                <a:cubicBezTo>
                  <a:pt x="221" y="201"/>
                  <a:pt x="221" y="188"/>
                  <a:pt x="213" y="180"/>
                </a:cubicBezTo>
                <a:close/>
              </a:path>
            </a:pathLst>
          </a:custGeom>
          <a:gradFill flip="none" rotWithShape="1">
            <a:gsLst>
              <a:gs pos="0">
                <a:srgbClr val="E3E8F3"/>
              </a:gs>
              <a:gs pos="100000">
                <a:srgbClr val="CCD6E8"/>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black"/>
              </a:solidFill>
              <a:effectLst/>
              <a:uLnTx/>
              <a:uFillTx/>
              <a:latin typeface="Segoe UI Light"/>
            </a:endParaRPr>
          </a:p>
        </p:txBody>
      </p:sp>
      <p:pic>
        <p:nvPicPr>
          <p:cNvPr id="2097247" name="图片 5"/>
          <p:cNvPicPr>
            <a:picLocks noChangeAspect="1"/>
          </p:cNvPicPr>
          <p:nvPr/>
        </p:nvPicPr>
        <p:blipFill>
          <a:blip r:embed="rId3"/>
          <a:stretch>
            <a:fillRect/>
          </a:stretch>
        </p:blipFill>
        <p:spPr>
          <a:xfrm>
            <a:off x="8564923" y="4699192"/>
            <a:ext cx="945580" cy="934711"/>
          </a:xfrm>
          <a:prstGeom prst="rect">
            <a:avLst/>
          </a:prstGeom>
        </p:spPr>
      </p:pic>
      <p:pic>
        <p:nvPicPr>
          <p:cNvPr id="2097248" name="图片 6"/>
          <p:cNvPicPr>
            <a:picLocks noChangeAspect="1"/>
          </p:cNvPicPr>
          <p:nvPr/>
        </p:nvPicPr>
        <p:blipFill rotWithShape="1">
          <a:blip r:embed="rId4"/>
          <a:srcRect l="21791" t="22551" r="24146" b="23388"/>
          <a:stretch>
            <a:fillRect/>
          </a:stretch>
        </p:blipFill>
        <p:spPr>
          <a:xfrm>
            <a:off x="4314825" y="4878730"/>
            <a:ext cx="617934" cy="631667"/>
          </a:xfrm>
          <a:prstGeom prst="ellipse">
            <a:avLst/>
          </a:prstGeom>
          <a:ln w="19050">
            <a:solidFill>
              <a:schemeClr val="bg1"/>
            </a:solidFill>
          </a:ln>
          <a:effectLst>
            <a:outerShdw blurRad="50800" dist="25400" dir="5400000" algn="t" rotWithShape="0">
              <a:prstClr val="black">
                <a:alpha val="13000"/>
              </a:prstClr>
            </a:outerShdw>
          </a:effectLst>
        </p:spPr>
      </p:pic>
      <p:cxnSp>
        <p:nvCxnSpPr>
          <p:cNvPr id="138" name="箭头-数据交换">
            <a:extLst>
              <a:ext uri="{FF2B5EF4-FFF2-40B4-BE49-F238E27FC236}">
                <a16:creationId xmlns:a16="http://schemas.microsoft.com/office/drawing/2014/main" xmlns="" id="{262BBCFF-7110-914A-8FDD-18982B03E169}"/>
              </a:ext>
            </a:extLst>
          </p:cNvPr>
          <p:cNvCxnSpPr>
            <a:cxnSpLocks/>
          </p:cNvCxnSpPr>
          <p:nvPr/>
        </p:nvCxnSpPr>
        <p:spPr>
          <a:xfrm>
            <a:off x="848723" y="2288244"/>
            <a:ext cx="0" cy="1519075"/>
          </a:xfrm>
          <a:prstGeom prst="line">
            <a:avLst/>
          </a:prstGeom>
          <a:noFill/>
          <a:ln w="127000" cap="sq">
            <a:gradFill flip="none" rotWithShape="1">
              <a:gsLst>
                <a:gs pos="12000">
                  <a:srgbClr val="2FBFB0">
                    <a:alpha val="0"/>
                  </a:srgbClr>
                </a:gs>
                <a:gs pos="81000">
                  <a:srgbClr val="2FBFB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1048849" name="组合 1048848">
            <a:extLst>
              <a:ext uri="{FF2B5EF4-FFF2-40B4-BE49-F238E27FC236}">
                <a16:creationId xmlns:a16="http://schemas.microsoft.com/office/drawing/2014/main" xmlns="" id="{763E4AB2-E651-B341-8EE0-2C8F9A58496A}"/>
              </a:ext>
            </a:extLst>
          </p:cNvPr>
          <p:cNvGrpSpPr/>
          <p:nvPr/>
        </p:nvGrpSpPr>
        <p:grpSpPr>
          <a:xfrm>
            <a:off x="313981" y="1009937"/>
            <a:ext cx="11614742" cy="2284361"/>
            <a:chOff x="313981" y="1009937"/>
            <a:chExt cx="11614742" cy="2284361"/>
          </a:xfrm>
        </p:grpSpPr>
        <p:grpSp>
          <p:nvGrpSpPr>
            <p:cNvPr id="1048848" name="组合 1048847">
              <a:extLst>
                <a:ext uri="{FF2B5EF4-FFF2-40B4-BE49-F238E27FC236}">
                  <a16:creationId xmlns:a16="http://schemas.microsoft.com/office/drawing/2014/main" xmlns="" id="{97F51F83-578E-1D4C-9792-7923FC8667B2}"/>
                </a:ext>
              </a:extLst>
            </p:cNvPr>
            <p:cNvGrpSpPr/>
            <p:nvPr/>
          </p:nvGrpSpPr>
          <p:grpSpPr>
            <a:xfrm>
              <a:off x="313981" y="1187771"/>
              <a:ext cx="11614742" cy="2106527"/>
              <a:chOff x="313981" y="1187771"/>
              <a:chExt cx="11614742" cy="2106527"/>
            </a:xfrm>
          </p:grpSpPr>
          <p:sp>
            <p:nvSpPr>
              <p:cNvPr id="117" name="圆角矩形 140">
                <a:extLst>
                  <a:ext uri="{FF2B5EF4-FFF2-40B4-BE49-F238E27FC236}">
                    <a16:creationId xmlns:a16="http://schemas.microsoft.com/office/drawing/2014/main" xmlns="" id="{9ED8AC1B-A1C3-4148-A1E5-B8A4E114642B}"/>
                  </a:ext>
                </a:extLst>
              </p:cNvPr>
              <p:cNvSpPr/>
              <p:nvPr/>
            </p:nvSpPr>
            <p:spPr>
              <a:xfrm>
                <a:off x="313981" y="1187771"/>
                <a:ext cx="11614742" cy="2106527"/>
              </a:xfrm>
              <a:prstGeom prst="roundRect">
                <a:avLst>
                  <a:gd name="adj" fmla="val 524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48841" name="组合 1048840">
                <a:extLst>
                  <a:ext uri="{FF2B5EF4-FFF2-40B4-BE49-F238E27FC236}">
                    <a16:creationId xmlns:a16="http://schemas.microsoft.com/office/drawing/2014/main" xmlns="" id="{A8CFF1B5-C36B-2B41-93C0-F5C503B6AA24}"/>
                  </a:ext>
                </a:extLst>
              </p:cNvPr>
              <p:cNvGrpSpPr/>
              <p:nvPr/>
            </p:nvGrpSpPr>
            <p:grpSpPr>
              <a:xfrm>
                <a:off x="535269" y="1397867"/>
                <a:ext cx="11107835" cy="1682571"/>
                <a:chOff x="469122" y="1313201"/>
                <a:chExt cx="11651111" cy="1764864"/>
              </a:xfrm>
            </p:grpSpPr>
            <p:grpSp>
              <p:nvGrpSpPr>
                <p:cNvPr id="4" name="组合 3">
                  <a:extLst>
                    <a:ext uri="{FF2B5EF4-FFF2-40B4-BE49-F238E27FC236}">
                      <a16:creationId xmlns:a16="http://schemas.microsoft.com/office/drawing/2014/main" xmlns="" id="{1A70A322-3879-BD44-98AF-21076DEFC03B}"/>
                    </a:ext>
                  </a:extLst>
                </p:cNvPr>
                <p:cNvGrpSpPr/>
                <p:nvPr/>
              </p:nvGrpSpPr>
              <p:grpSpPr>
                <a:xfrm>
                  <a:off x="469122" y="1833888"/>
                  <a:ext cx="623698" cy="723491"/>
                  <a:chOff x="2061161" y="1518263"/>
                  <a:chExt cx="765166" cy="887594"/>
                </a:xfrm>
              </p:grpSpPr>
              <p:sp>
                <p:nvSpPr>
                  <p:cNvPr id="3" name="六边形 2">
                    <a:extLst>
                      <a:ext uri="{FF2B5EF4-FFF2-40B4-BE49-F238E27FC236}">
                        <a16:creationId xmlns:a16="http://schemas.microsoft.com/office/drawing/2014/main" xmlns="" id="{A670753A-E26D-C544-BE5B-E8E866B641C9}"/>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2" name="图片 89">
                    <a:extLst>
                      <a:ext uri="{FF2B5EF4-FFF2-40B4-BE49-F238E27FC236}">
                        <a16:creationId xmlns:a16="http://schemas.microsoft.com/office/drawing/2014/main" xmlns="" id="{EBCC830D-A524-A246-B233-29F5E68C858B}"/>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33" name="六边形 32">
                    <a:extLst>
                      <a:ext uri="{FF2B5EF4-FFF2-40B4-BE49-F238E27FC236}">
                        <a16:creationId xmlns:a16="http://schemas.microsoft.com/office/drawing/2014/main" xmlns="" id="{59B5C7CD-2D3F-704A-9F92-2EAB3CBC86A8}"/>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5" name="组合 34">
                  <a:extLst>
                    <a:ext uri="{FF2B5EF4-FFF2-40B4-BE49-F238E27FC236}">
                      <a16:creationId xmlns:a16="http://schemas.microsoft.com/office/drawing/2014/main" xmlns="" id="{5235B782-91B4-6349-986D-BF6968F570FE}"/>
                    </a:ext>
                  </a:extLst>
                </p:cNvPr>
                <p:cNvGrpSpPr/>
                <p:nvPr/>
              </p:nvGrpSpPr>
              <p:grpSpPr>
                <a:xfrm>
                  <a:off x="2307493" y="1313201"/>
                  <a:ext cx="623698" cy="723491"/>
                  <a:chOff x="2061161" y="1518263"/>
                  <a:chExt cx="765166" cy="887594"/>
                </a:xfrm>
              </p:grpSpPr>
              <p:sp>
                <p:nvSpPr>
                  <p:cNvPr id="36" name="六边形 35">
                    <a:extLst>
                      <a:ext uri="{FF2B5EF4-FFF2-40B4-BE49-F238E27FC236}">
                        <a16:creationId xmlns:a16="http://schemas.microsoft.com/office/drawing/2014/main" xmlns="" id="{1E1CE9F3-596C-944E-AC85-B71EF51A37E4}"/>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7" name="图片 89">
                    <a:extLst>
                      <a:ext uri="{FF2B5EF4-FFF2-40B4-BE49-F238E27FC236}">
                        <a16:creationId xmlns:a16="http://schemas.microsoft.com/office/drawing/2014/main" xmlns="" id="{0DA3980F-9AE1-164E-B6F5-56DF06C96876}"/>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38" name="六边形 37">
                    <a:extLst>
                      <a:ext uri="{FF2B5EF4-FFF2-40B4-BE49-F238E27FC236}">
                        <a16:creationId xmlns:a16="http://schemas.microsoft.com/office/drawing/2014/main" xmlns="" id="{08FE679E-6471-134D-A501-2954887CF7F4}"/>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9" name="组合 38">
                  <a:extLst>
                    <a:ext uri="{FF2B5EF4-FFF2-40B4-BE49-F238E27FC236}">
                      <a16:creationId xmlns:a16="http://schemas.microsoft.com/office/drawing/2014/main" xmlns="" id="{0A880662-7E78-BB4D-A71E-5EAD85BC3511}"/>
                    </a:ext>
                  </a:extLst>
                </p:cNvPr>
                <p:cNvGrpSpPr/>
                <p:nvPr/>
              </p:nvGrpSpPr>
              <p:grpSpPr>
                <a:xfrm>
                  <a:off x="2307493" y="2354574"/>
                  <a:ext cx="623698" cy="723491"/>
                  <a:chOff x="2061161" y="1518263"/>
                  <a:chExt cx="765166" cy="887594"/>
                </a:xfrm>
              </p:grpSpPr>
              <p:sp>
                <p:nvSpPr>
                  <p:cNvPr id="40" name="六边形 39">
                    <a:extLst>
                      <a:ext uri="{FF2B5EF4-FFF2-40B4-BE49-F238E27FC236}">
                        <a16:creationId xmlns:a16="http://schemas.microsoft.com/office/drawing/2014/main" xmlns="" id="{21B949C8-7027-1842-97D2-8802D752BFFC}"/>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1" name="图片 89">
                    <a:extLst>
                      <a:ext uri="{FF2B5EF4-FFF2-40B4-BE49-F238E27FC236}">
                        <a16:creationId xmlns:a16="http://schemas.microsoft.com/office/drawing/2014/main" xmlns="" id="{91F13C72-EAEC-6E4E-BCC3-AFA30B938434}"/>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42" name="六边形 41">
                    <a:extLst>
                      <a:ext uri="{FF2B5EF4-FFF2-40B4-BE49-F238E27FC236}">
                        <a16:creationId xmlns:a16="http://schemas.microsoft.com/office/drawing/2014/main" xmlns="" id="{B1A39A1A-5F51-294A-9792-7302439A5630}"/>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4" name="组合 43">
                  <a:extLst>
                    <a:ext uri="{FF2B5EF4-FFF2-40B4-BE49-F238E27FC236}">
                      <a16:creationId xmlns:a16="http://schemas.microsoft.com/office/drawing/2014/main" xmlns="" id="{885A317E-D9AB-2641-8399-B90F5D8183A9}"/>
                    </a:ext>
                  </a:extLst>
                </p:cNvPr>
                <p:cNvGrpSpPr/>
                <p:nvPr/>
              </p:nvGrpSpPr>
              <p:grpSpPr>
                <a:xfrm>
                  <a:off x="4145864" y="1833888"/>
                  <a:ext cx="623698" cy="723491"/>
                  <a:chOff x="2061161" y="1518263"/>
                  <a:chExt cx="765166" cy="887594"/>
                </a:xfrm>
              </p:grpSpPr>
              <p:sp>
                <p:nvSpPr>
                  <p:cNvPr id="45" name="六边形 44">
                    <a:extLst>
                      <a:ext uri="{FF2B5EF4-FFF2-40B4-BE49-F238E27FC236}">
                        <a16:creationId xmlns:a16="http://schemas.microsoft.com/office/drawing/2014/main" xmlns="" id="{23A12F07-7210-D440-9408-DF54F39AA31D}"/>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6" name="图片 89">
                    <a:extLst>
                      <a:ext uri="{FF2B5EF4-FFF2-40B4-BE49-F238E27FC236}">
                        <a16:creationId xmlns:a16="http://schemas.microsoft.com/office/drawing/2014/main" xmlns="" id="{0C7D1EE1-24F8-4F44-9AAE-8EEAB2173C89}"/>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47" name="六边形 46">
                    <a:extLst>
                      <a:ext uri="{FF2B5EF4-FFF2-40B4-BE49-F238E27FC236}">
                        <a16:creationId xmlns:a16="http://schemas.microsoft.com/office/drawing/2014/main" xmlns="" id="{FFB03DB2-2347-BD42-AF0D-64763505E483}"/>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9" name="组合 48">
                  <a:extLst>
                    <a:ext uri="{FF2B5EF4-FFF2-40B4-BE49-F238E27FC236}">
                      <a16:creationId xmlns:a16="http://schemas.microsoft.com/office/drawing/2014/main" xmlns="" id="{8659EE0B-EE3F-CD47-96E3-DB0D57E20D0E}"/>
                    </a:ext>
                  </a:extLst>
                </p:cNvPr>
                <p:cNvGrpSpPr/>
                <p:nvPr/>
              </p:nvGrpSpPr>
              <p:grpSpPr>
                <a:xfrm>
                  <a:off x="5984235" y="1313201"/>
                  <a:ext cx="623698" cy="723491"/>
                  <a:chOff x="2061161" y="1518263"/>
                  <a:chExt cx="765166" cy="887594"/>
                </a:xfrm>
              </p:grpSpPr>
              <p:sp>
                <p:nvSpPr>
                  <p:cNvPr id="54" name="六边形 53">
                    <a:extLst>
                      <a:ext uri="{FF2B5EF4-FFF2-40B4-BE49-F238E27FC236}">
                        <a16:creationId xmlns:a16="http://schemas.microsoft.com/office/drawing/2014/main" xmlns="" id="{16B4D33C-8D46-AC49-BC4C-58058C4FAD18}"/>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89">
                    <a:extLst>
                      <a:ext uri="{FF2B5EF4-FFF2-40B4-BE49-F238E27FC236}">
                        <a16:creationId xmlns:a16="http://schemas.microsoft.com/office/drawing/2014/main" xmlns="" id="{AEFB7662-3EFE-8549-8975-5932916DCDB7}"/>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56" name="六边形 55">
                    <a:extLst>
                      <a:ext uri="{FF2B5EF4-FFF2-40B4-BE49-F238E27FC236}">
                        <a16:creationId xmlns:a16="http://schemas.microsoft.com/office/drawing/2014/main" xmlns="" id="{5D821FF1-5CAB-D241-9D0C-C5AF38AF3B04}"/>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0" name="组合 49">
                  <a:extLst>
                    <a:ext uri="{FF2B5EF4-FFF2-40B4-BE49-F238E27FC236}">
                      <a16:creationId xmlns:a16="http://schemas.microsoft.com/office/drawing/2014/main" xmlns="" id="{DB90F5B4-70E1-FF40-9E95-E02AF24F1D3A}"/>
                    </a:ext>
                  </a:extLst>
                </p:cNvPr>
                <p:cNvGrpSpPr/>
                <p:nvPr/>
              </p:nvGrpSpPr>
              <p:grpSpPr>
                <a:xfrm>
                  <a:off x="5984235" y="2354574"/>
                  <a:ext cx="623698" cy="723491"/>
                  <a:chOff x="2061161" y="1518263"/>
                  <a:chExt cx="765166" cy="887594"/>
                </a:xfrm>
              </p:grpSpPr>
              <p:sp>
                <p:nvSpPr>
                  <p:cNvPr id="51" name="六边形 50">
                    <a:extLst>
                      <a:ext uri="{FF2B5EF4-FFF2-40B4-BE49-F238E27FC236}">
                        <a16:creationId xmlns:a16="http://schemas.microsoft.com/office/drawing/2014/main" xmlns="" id="{49E3C3B1-8BB9-2741-B255-2C955947A442}"/>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89">
                    <a:extLst>
                      <a:ext uri="{FF2B5EF4-FFF2-40B4-BE49-F238E27FC236}">
                        <a16:creationId xmlns:a16="http://schemas.microsoft.com/office/drawing/2014/main" xmlns="" id="{731E61CC-D5A6-3849-8024-6FF464875437}"/>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53" name="六边形 52">
                    <a:extLst>
                      <a:ext uri="{FF2B5EF4-FFF2-40B4-BE49-F238E27FC236}">
                        <a16:creationId xmlns:a16="http://schemas.microsoft.com/office/drawing/2014/main" xmlns="" id="{5D964BC2-B503-284D-833D-491E6292AFF4}"/>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56">
                  <a:extLst>
                    <a:ext uri="{FF2B5EF4-FFF2-40B4-BE49-F238E27FC236}">
                      <a16:creationId xmlns:a16="http://schemas.microsoft.com/office/drawing/2014/main" xmlns="" id="{16CEEC13-36C9-764E-894D-406AEB109837}"/>
                    </a:ext>
                  </a:extLst>
                </p:cNvPr>
                <p:cNvGrpSpPr/>
                <p:nvPr/>
              </p:nvGrpSpPr>
              <p:grpSpPr>
                <a:xfrm>
                  <a:off x="7822606" y="1833888"/>
                  <a:ext cx="623698" cy="723491"/>
                  <a:chOff x="2061161" y="1518263"/>
                  <a:chExt cx="765166" cy="887594"/>
                </a:xfrm>
              </p:grpSpPr>
              <p:sp>
                <p:nvSpPr>
                  <p:cNvPr id="58" name="六边形 57">
                    <a:extLst>
                      <a:ext uri="{FF2B5EF4-FFF2-40B4-BE49-F238E27FC236}">
                        <a16:creationId xmlns:a16="http://schemas.microsoft.com/office/drawing/2014/main" xmlns="" id="{28815CAD-F58D-DF49-A962-80ADA868CB3C}"/>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9" name="图片 89">
                    <a:extLst>
                      <a:ext uri="{FF2B5EF4-FFF2-40B4-BE49-F238E27FC236}">
                        <a16:creationId xmlns:a16="http://schemas.microsoft.com/office/drawing/2014/main" xmlns="" id="{ECA15A9F-CBC4-8A41-83E1-EB54C183BC5C}"/>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60" name="六边形 59">
                    <a:extLst>
                      <a:ext uri="{FF2B5EF4-FFF2-40B4-BE49-F238E27FC236}">
                        <a16:creationId xmlns:a16="http://schemas.microsoft.com/office/drawing/2014/main" xmlns="" id="{2AA9E2FA-D0F6-3043-9565-C4A586ADCE9E}"/>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2" name="组合 61">
                  <a:extLst>
                    <a:ext uri="{FF2B5EF4-FFF2-40B4-BE49-F238E27FC236}">
                      <a16:creationId xmlns:a16="http://schemas.microsoft.com/office/drawing/2014/main" xmlns="" id="{5C108348-14E6-2A4D-B092-F08C1BE9CF94}"/>
                    </a:ext>
                  </a:extLst>
                </p:cNvPr>
                <p:cNvGrpSpPr/>
                <p:nvPr/>
              </p:nvGrpSpPr>
              <p:grpSpPr>
                <a:xfrm>
                  <a:off x="9660979" y="1313201"/>
                  <a:ext cx="623698" cy="723491"/>
                  <a:chOff x="2061161" y="1518263"/>
                  <a:chExt cx="765166" cy="887594"/>
                </a:xfrm>
              </p:grpSpPr>
              <p:sp>
                <p:nvSpPr>
                  <p:cNvPr id="67" name="六边形 66">
                    <a:extLst>
                      <a:ext uri="{FF2B5EF4-FFF2-40B4-BE49-F238E27FC236}">
                        <a16:creationId xmlns:a16="http://schemas.microsoft.com/office/drawing/2014/main" xmlns="" id="{3123F620-2013-8A40-84FE-FD3F8FED9322}"/>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8" name="图片 89">
                    <a:extLst>
                      <a:ext uri="{FF2B5EF4-FFF2-40B4-BE49-F238E27FC236}">
                        <a16:creationId xmlns:a16="http://schemas.microsoft.com/office/drawing/2014/main" xmlns="" id="{4C5225CD-18D4-2340-9D9A-83274603042D}"/>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69" name="六边形 68">
                    <a:extLst>
                      <a:ext uri="{FF2B5EF4-FFF2-40B4-BE49-F238E27FC236}">
                        <a16:creationId xmlns:a16="http://schemas.microsoft.com/office/drawing/2014/main" xmlns="" id="{152808E3-5963-ED42-9457-B72D2A88D30C}"/>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3" name="组合 62">
                  <a:extLst>
                    <a:ext uri="{FF2B5EF4-FFF2-40B4-BE49-F238E27FC236}">
                      <a16:creationId xmlns:a16="http://schemas.microsoft.com/office/drawing/2014/main" xmlns="" id="{9C500576-80A6-FA46-B76C-EBAAAF5F64F0}"/>
                    </a:ext>
                  </a:extLst>
                </p:cNvPr>
                <p:cNvGrpSpPr/>
                <p:nvPr/>
              </p:nvGrpSpPr>
              <p:grpSpPr>
                <a:xfrm>
                  <a:off x="9660979" y="2354574"/>
                  <a:ext cx="623698" cy="723491"/>
                  <a:chOff x="2061161" y="1518263"/>
                  <a:chExt cx="765166" cy="887594"/>
                </a:xfrm>
              </p:grpSpPr>
              <p:sp>
                <p:nvSpPr>
                  <p:cNvPr id="64" name="六边形 63">
                    <a:extLst>
                      <a:ext uri="{FF2B5EF4-FFF2-40B4-BE49-F238E27FC236}">
                        <a16:creationId xmlns:a16="http://schemas.microsoft.com/office/drawing/2014/main" xmlns="" id="{7C5EC446-6EE5-F246-8CE3-10CE325A88D0}"/>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5" name="图片 89">
                    <a:extLst>
                      <a:ext uri="{FF2B5EF4-FFF2-40B4-BE49-F238E27FC236}">
                        <a16:creationId xmlns:a16="http://schemas.microsoft.com/office/drawing/2014/main" xmlns="" id="{81A101C0-9FC3-424D-8C01-FB09CF6719DA}"/>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66" name="六边形 65">
                    <a:extLst>
                      <a:ext uri="{FF2B5EF4-FFF2-40B4-BE49-F238E27FC236}">
                        <a16:creationId xmlns:a16="http://schemas.microsoft.com/office/drawing/2014/main" xmlns="" id="{74FEDD15-EAA6-5449-83FD-B7C3860FC9B1}"/>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 name="直线连接符 6">
                  <a:extLst>
                    <a:ext uri="{FF2B5EF4-FFF2-40B4-BE49-F238E27FC236}">
                      <a16:creationId xmlns:a16="http://schemas.microsoft.com/office/drawing/2014/main" xmlns="" id="{7B1E3962-11B6-CD4F-BE7A-BD565CA29AD6}"/>
                    </a:ext>
                  </a:extLst>
                </p:cNvPr>
                <p:cNvCxnSpPr>
                  <a:stCxn id="3" idx="5"/>
                  <a:endCxn id="42" idx="1"/>
                </p:cNvCxnSpPr>
                <p:nvPr/>
              </p:nvCxnSpPr>
              <p:spPr>
                <a:xfrm>
                  <a:off x="1092821" y="2401456"/>
                  <a:ext cx="1266084" cy="488563"/>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xmlns="" id="{1F6EFEC5-67FF-514B-A097-8FD4BC2BCCA8}"/>
                    </a:ext>
                  </a:extLst>
                </p:cNvPr>
                <p:cNvCxnSpPr>
                  <a:cxnSpLocks/>
                  <a:stCxn id="3" idx="4"/>
                  <a:endCxn id="36" idx="2"/>
                </p:cNvCxnSpPr>
                <p:nvPr/>
              </p:nvCxnSpPr>
              <p:spPr>
                <a:xfrm flipV="1">
                  <a:off x="1092821" y="1469127"/>
                  <a:ext cx="1214673"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xmlns="" id="{E19E6506-92BE-BB41-B05A-5C7A525F1224}"/>
                    </a:ext>
                  </a:extLst>
                </p:cNvPr>
                <p:cNvCxnSpPr>
                  <a:cxnSpLocks/>
                  <a:stCxn id="36" idx="4"/>
                  <a:endCxn id="45" idx="2"/>
                </p:cNvCxnSpPr>
                <p:nvPr/>
              </p:nvCxnSpPr>
              <p:spPr>
                <a:xfrm>
                  <a:off x="2931192" y="1469127"/>
                  <a:ext cx="1214673"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xmlns="" id="{C76C03E6-3233-5941-B8FE-0E8F508B9D13}"/>
                    </a:ext>
                  </a:extLst>
                </p:cNvPr>
                <p:cNvCxnSpPr>
                  <a:cxnSpLocks/>
                  <a:stCxn id="40" idx="5"/>
                  <a:endCxn id="45" idx="1"/>
                </p:cNvCxnSpPr>
                <p:nvPr/>
              </p:nvCxnSpPr>
              <p:spPr>
                <a:xfrm flipV="1">
                  <a:off x="2931192" y="2401456"/>
                  <a:ext cx="1214673" cy="520686"/>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xmlns="" id="{518E482E-DC29-E649-8732-A735AF4FF644}"/>
                    </a:ext>
                  </a:extLst>
                </p:cNvPr>
                <p:cNvCxnSpPr>
                  <a:cxnSpLocks/>
                  <a:stCxn id="45" idx="4"/>
                  <a:endCxn id="54" idx="2"/>
                </p:cNvCxnSpPr>
                <p:nvPr/>
              </p:nvCxnSpPr>
              <p:spPr>
                <a:xfrm flipV="1">
                  <a:off x="4769563" y="1469127"/>
                  <a:ext cx="1214673"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xmlns="" id="{107737FC-9E66-F84C-8773-BD0D7262CC34}"/>
                    </a:ext>
                  </a:extLst>
                </p:cNvPr>
                <p:cNvCxnSpPr>
                  <a:cxnSpLocks/>
                  <a:stCxn id="45" idx="5"/>
                  <a:endCxn id="51" idx="1"/>
                </p:cNvCxnSpPr>
                <p:nvPr/>
              </p:nvCxnSpPr>
              <p:spPr>
                <a:xfrm>
                  <a:off x="4769563" y="2401456"/>
                  <a:ext cx="1214673" cy="520686"/>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87" name="直线连接符 86">
                  <a:extLst>
                    <a:ext uri="{FF2B5EF4-FFF2-40B4-BE49-F238E27FC236}">
                      <a16:creationId xmlns:a16="http://schemas.microsoft.com/office/drawing/2014/main" xmlns="" id="{1AD38F4F-9BB7-864C-A7C1-F1229CA04157}"/>
                    </a:ext>
                  </a:extLst>
                </p:cNvPr>
                <p:cNvCxnSpPr>
                  <a:cxnSpLocks/>
                  <a:stCxn id="54" idx="4"/>
                  <a:endCxn id="58" idx="2"/>
                </p:cNvCxnSpPr>
                <p:nvPr/>
              </p:nvCxnSpPr>
              <p:spPr>
                <a:xfrm>
                  <a:off x="6607934" y="1469127"/>
                  <a:ext cx="1214673"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0" name="直线连接符 89">
                  <a:extLst>
                    <a:ext uri="{FF2B5EF4-FFF2-40B4-BE49-F238E27FC236}">
                      <a16:creationId xmlns:a16="http://schemas.microsoft.com/office/drawing/2014/main" xmlns="" id="{B887353E-8BCE-7843-AFE4-0ECD75F0E93F}"/>
                    </a:ext>
                  </a:extLst>
                </p:cNvPr>
                <p:cNvCxnSpPr>
                  <a:cxnSpLocks/>
                  <a:stCxn id="51" idx="5"/>
                  <a:endCxn id="58" idx="1"/>
                </p:cNvCxnSpPr>
                <p:nvPr/>
              </p:nvCxnSpPr>
              <p:spPr>
                <a:xfrm flipV="1">
                  <a:off x="6607934" y="2401456"/>
                  <a:ext cx="1214673" cy="520686"/>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xmlns="" id="{D8415615-B172-C643-84DA-4EBC0E38BE27}"/>
                    </a:ext>
                  </a:extLst>
                </p:cNvPr>
                <p:cNvCxnSpPr>
                  <a:cxnSpLocks/>
                  <a:stCxn id="58" idx="4"/>
                  <a:endCxn id="67" idx="2"/>
                </p:cNvCxnSpPr>
                <p:nvPr/>
              </p:nvCxnSpPr>
              <p:spPr>
                <a:xfrm flipV="1">
                  <a:off x="8446305" y="1469127"/>
                  <a:ext cx="1214675"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6" name="直线连接符 95">
                  <a:extLst>
                    <a:ext uri="{FF2B5EF4-FFF2-40B4-BE49-F238E27FC236}">
                      <a16:creationId xmlns:a16="http://schemas.microsoft.com/office/drawing/2014/main" xmlns="" id="{F95575EC-A50C-FB48-BA2A-7C42E9FFAF8A}"/>
                    </a:ext>
                  </a:extLst>
                </p:cNvPr>
                <p:cNvCxnSpPr>
                  <a:cxnSpLocks/>
                  <a:stCxn id="58" idx="5"/>
                  <a:endCxn id="64" idx="1"/>
                </p:cNvCxnSpPr>
                <p:nvPr/>
              </p:nvCxnSpPr>
              <p:spPr>
                <a:xfrm>
                  <a:off x="8446305" y="2401456"/>
                  <a:ext cx="1214675" cy="520686"/>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xmlns="" id="{97D78046-F1A2-9046-805A-4B667951B740}"/>
                    </a:ext>
                  </a:extLst>
                </p:cNvPr>
                <p:cNvCxnSpPr>
                  <a:cxnSpLocks/>
                  <a:stCxn id="32" idx="3"/>
                  <a:endCxn id="46" idx="1"/>
                </p:cNvCxnSpPr>
                <p:nvPr/>
              </p:nvCxnSpPr>
              <p:spPr>
                <a:xfrm>
                  <a:off x="973369" y="2197315"/>
                  <a:ext cx="3291945" cy="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xmlns="" id="{2A926E78-C010-2843-8780-7712F47B52BF}"/>
                    </a:ext>
                  </a:extLst>
                </p:cNvPr>
                <p:cNvCxnSpPr>
                  <a:cxnSpLocks/>
                  <a:stCxn id="46" idx="3"/>
                  <a:endCxn id="59" idx="1"/>
                </p:cNvCxnSpPr>
                <p:nvPr/>
              </p:nvCxnSpPr>
              <p:spPr>
                <a:xfrm>
                  <a:off x="4650111" y="2197315"/>
                  <a:ext cx="3291945" cy="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xmlns="" id="{EF142066-9F42-D94D-A6A7-722DDDCC683C}"/>
                    </a:ext>
                  </a:extLst>
                </p:cNvPr>
                <p:cNvCxnSpPr>
                  <a:cxnSpLocks/>
                  <a:stCxn id="54" idx="0"/>
                  <a:endCxn id="51" idx="3"/>
                </p:cNvCxnSpPr>
                <p:nvPr/>
              </p:nvCxnSpPr>
              <p:spPr>
                <a:xfrm>
                  <a:off x="6296085" y="2036693"/>
                  <a:ext cx="0" cy="317882"/>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xmlns="" id="{7D25C263-98AC-8545-921B-E64F63F5915B}"/>
                    </a:ext>
                  </a:extLst>
                </p:cNvPr>
                <p:cNvCxnSpPr>
                  <a:cxnSpLocks/>
                  <a:stCxn id="36" idx="0"/>
                  <a:endCxn id="40" idx="3"/>
                </p:cNvCxnSpPr>
                <p:nvPr/>
              </p:nvCxnSpPr>
              <p:spPr>
                <a:xfrm>
                  <a:off x="2619343" y="2036693"/>
                  <a:ext cx="0" cy="317882"/>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1" name="直线连接符 110">
                  <a:extLst>
                    <a:ext uri="{FF2B5EF4-FFF2-40B4-BE49-F238E27FC236}">
                      <a16:creationId xmlns:a16="http://schemas.microsoft.com/office/drawing/2014/main" xmlns="" id="{1DFDE848-3F97-2141-90B1-B1CC13AC4973}"/>
                    </a:ext>
                  </a:extLst>
                </p:cNvPr>
                <p:cNvCxnSpPr>
                  <a:cxnSpLocks/>
                  <a:stCxn id="67" idx="0"/>
                  <a:endCxn id="64" idx="3"/>
                </p:cNvCxnSpPr>
                <p:nvPr/>
              </p:nvCxnSpPr>
              <p:spPr>
                <a:xfrm>
                  <a:off x="9972829" y="2036693"/>
                  <a:ext cx="0" cy="317882"/>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4" name="直线连接符 113">
                  <a:extLst>
                    <a:ext uri="{FF2B5EF4-FFF2-40B4-BE49-F238E27FC236}">
                      <a16:creationId xmlns:a16="http://schemas.microsoft.com/office/drawing/2014/main" xmlns="" id="{73D2CC4C-8975-4D42-8A50-10BD7A3EEC03}"/>
                    </a:ext>
                  </a:extLst>
                </p:cNvPr>
                <p:cNvCxnSpPr>
                  <a:cxnSpLocks/>
                  <a:stCxn id="59" idx="3"/>
                  <a:endCxn id="128" idx="1"/>
                </p:cNvCxnSpPr>
                <p:nvPr/>
              </p:nvCxnSpPr>
              <p:spPr>
                <a:xfrm>
                  <a:off x="8326853" y="2197315"/>
                  <a:ext cx="3289132" cy="0"/>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26" name="组合 125">
                  <a:extLst>
                    <a:ext uri="{FF2B5EF4-FFF2-40B4-BE49-F238E27FC236}">
                      <a16:creationId xmlns:a16="http://schemas.microsoft.com/office/drawing/2014/main" xmlns="" id="{223F6148-5349-8842-8212-D7E35493C59D}"/>
                    </a:ext>
                  </a:extLst>
                </p:cNvPr>
                <p:cNvGrpSpPr/>
                <p:nvPr/>
              </p:nvGrpSpPr>
              <p:grpSpPr>
                <a:xfrm>
                  <a:off x="11496535" y="1833888"/>
                  <a:ext cx="623698" cy="723491"/>
                  <a:chOff x="2061161" y="1518263"/>
                  <a:chExt cx="765166" cy="887594"/>
                </a:xfrm>
              </p:grpSpPr>
              <p:sp>
                <p:nvSpPr>
                  <p:cNvPr id="127" name="六边形 126">
                    <a:extLst>
                      <a:ext uri="{FF2B5EF4-FFF2-40B4-BE49-F238E27FC236}">
                        <a16:creationId xmlns:a16="http://schemas.microsoft.com/office/drawing/2014/main" xmlns="" id="{4667ADDB-692A-E842-BCEF-395B036A5FAF}"/>
                      </a:ext>
                    </a:extLst>
                  </p:cNvPr>
                  <p:cNvSpPr/>
                  <p:nvPr/>
                </p:nvSpPr>
                <p:spPr>
                  <a:xfrm rot="5400000">
                    <a:off x="1999947" y="1579477"/>
                    <a:ext cx="887594" cy="765166"/>
                  </a:xfrm>
                  <a:prstGeom prst="hexagon">
                    <a:avLst/>
                  </a:prstGeom>
                  <a:noFill/>
                  <a:ln w="6350">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8" name="图片 89">
                    <a:extLst>
                      <a:ext uri="{FF2B5EF4-FFF2-40B4-BE49-F238E27FC236}">
                        <a16:creationId xmlns:a16="http://schemas.microsoft.com/office/drawing/2014/main" xmlns="" id="{492CED10-0093-DB45-9079-78EEFA9A668B}"/>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2207705" y="1650523"/>
                    <a:ext cx="472077" cy="627200"/>
                  </a:xfrm>
                  <a:prstGeom prst="rect">
                    <a:avLst/>
                  </a:prstGeom>
                </p:spPr>
              </p:pic>
              <p:sp>
                <p:nvSpPr>
                  <p:cNvPr id="129" name="六边形 128">
                    <a:extLst>
                      <a:ext uri="{FF2B5EF4-FFF2-40B4-BE49-F238E27FC236}">
                        <a16:creationId xmlns:a16="http://schemas.microsoft.com/office/drawing/2014/main" xmlns="" id="{9A4CBE49-A26C-7D4B-BA81-A171BDD28026}"/>
                      </a:ext>
                    </a:extLst>
                  </p:cNvPr>
                  <p:cNvSpPr/>
                  <p:nvPr/>
                </p:nvSpPr>
                <p:spPr>
                  <a:xfrm rot="5400000">
                    <a:off x="2073112" y="1644772"/>
                    <a:ext cx="741264" cy="639018"/>
                  </a:xfrm>
                  <a:prstGeom prst="hexagon">
                    <a:avLst/>
                  </a:prstGeom>
                  <a:noFill/>
                  <a:ln w="15875" cap="rnd">
                    <a:solidFill>
                      <a:schemeClr val="accent5">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31" name="直线连接符 130">
                  <a:extLst>
                    <a:ext uri="{FF2B5EF4-FFF2-40B4-BE49-F238E27FC236}">
                      <a16:creationId xmlns:a16="http://schemas.microsoft.com/office/drawing/2014/main" xmlns="" id="{5B59FC89-FE6A-AC43-AFAA-A180994DCAE4}"/>
                    </a:ext>
                  </a:extLst>
                </p:cNvPr>
                <p:cNvCxnSpPr>
                  <a:cxnSpLocks/>
                  <a:stCxn id="67" idx="4"/>
                  <a:endCxn id="127" idx="2"/>
                </p:cNvCxnSpPr>
                <p:nvPr/>
              </p:nvCxnSpPr>
              <p:spPr>
                <a:xfrm>
                  <a:off x="10284678" y="1469127"/>
                  <a:ext cx="1211858" cy="520687"/>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34" name="直线连接符 133">
                  <a:extLst>
                    <a:ext uri="{FF2B5EF4-FFF2-40B4-BE49-F238E27FC236}">
                      <a16:creationId xmlns:a16="http://schemas.microsoft.com/office/drawing/2014/main" xmlns="" id="{E19AC27A-0290-7F4F-B253-A108BDD3B543}"/>
                    </a:ext>
                  </a:extLst>
                </p:cNvPr>
                <p:cNvCxnSpPr>
                  <a:cxnSpLocks/>
                  <a:stCxn id="64" idx="5"/>
                  <a:endCxn id="127" idx="1"/>
                </p:cNvCxnSpPr>
                <p:nvPr/>
              </p:nvCxnSpPr>
              <p:spPr>
                <a:xfrm flipV="1">
                  <a:off x="10284678" y="2401456"/>
                  <a:ext cx="1211858" cy="520686"/>
                </a:xfrm>
                <a:prstGeom prst="line">
                  <a:avLst/>
                </a:prstGeom>
                <a:ln w="28575" cap="rnd">
                  <a:solidFill>
                    <a:schemeClr val="accent5">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146" name="Rounded Rectangle 47">
              <a:extLst>
                <a:ext uri="{FF2B5EF4-FFF2-40B4-BE49-F238E27FC236}">
                  <a16:creationId xmlns:a16="http://schemas.microsoft.com/office/drawing/2014/main" xmlns="" id="{CCFE41D5-B656-2848-92B2-8F03A7DA89DA}"/>
                </a:ext>
              </a:extLst>
            </p:cNvPr>
            <p:cNvSpPr/>
            <p:nvPr/>
          </p:nvSpPr>
          <p:spPr>
            <a:xfrm>
              <a:off x="5571096" y="1009937"/>
              <a:ext cx="1100511" cy="338196"/>
            </a:xfrm>
            <a:prstGeom prst="roundRect">
              <a:avLst>
                <a:gd name="adj" fmla="val 50000"/>
              </a:avLst>
            </a:prstGeom>
            <a:gradFill flip="none" rotWithShape="1">
              <a:gsLst>
                <a:gs pos="0">
                  <a:srgbClr val="05C5FD"/>
                </a:gs>
                <a:gs pos="100000">
                  <a:srgbClr val="1667F0"/>
                </a:gs>
              </a:gsLst>
              <a:lin ang="0" scaled="1"/>
            </a:gradFill>
            <a:ln w="12700" cap="rnd">
              <a:no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panose="020B0503020204020204" pitchFamily="34" charset="-122"/>
                  <a:ea typeface="Microsoft YaHei" panose="020B0503020204020204" pitchFamily="34" charset="-122"/>
                </a:rPr>
                <a:t>区块链</a:t>
              </a:r>
            </a:p>
          </p:txBody>
        </p:sp>
      </p:grpSp>
      <p:cxnSp>
        <p:nvCxnSpPr>
          <p:cNvPr id="94" name="箭头-数据交换">
            <a:extLst>
              <a:ext uri="{FF2B5EF4-FFF2-40B4-BE49-F238E27FC236}">
                <a16:creationId xmlns:a16="http://schemas.microsoft.com/office/drawing/2014/main" xmlns="" id="{2C973566-7356-564E-9E69-04B99B526871}"/>
              </a:ext>
            </a:extLst>
          </p:cNvPr>
          <p:cNvCxnSpPr>
            <a:cxnSpLocks/>
          </p:cNvCxnSpPr>
          <p:nvPr/>
        </p:nvCxnSpPr>
        <p:spPr>
          <a:xfrm flipV="1">
            <a:off x="2588511" y="3094325"/>
            <a:ext cx="0" cy="878864"/>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00" name="箭头-数据交换">
            <a:extLst>
              <a:ext uri="{FF2B5EF4-FFF2-40B4-BE49-F238E27FC236}">
                <a16:creationId xmlns:a16="http://schemas.microsoft.com/office/drawing/2014/main" xmlns="" id="{0C820FC7-4D1D-BD40-A6BE-76D843A35DF1}"/>
              </a:ext>
            </a:extLst>
          </p:cNvPr>
          <p:cNvCxnSpPr>
            <a:cxnSpLocks/>
          </p:cNvCxnSpPr>
          <p:nvPr/>
        </p:nvCxnSpPr>
        <p:spPr>
          <a:xfrm flipV="1">
            <a:off x="3918018" y="2484457"/>
            <a:ext cx="0" cy="1560510"/>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03" name="箭头-数据交换">
            <a:extLst>
              <a:ext uri="{FF2B5EF4-FFF2-40B4-BE49-F238E27FC236}">
                <a16:creationId xmlns:a16="http://schemas.microsoft.com/office/drawing/2014/main" xmlns="" id="{B914AECB-D5A8-4D43-B749-5B0ECB67E0C4}"/>
              </a:ext>
            </a:extLst>
          </p:cNvPr>
          <p:cNvCxnSpPr>
            <a:cxnSpLocks/>
          </p:cNvCxnSpPr>
          <p:nvPr/>
        </p:nvCxnSpPr>
        <p:spPr>
          <a:xfrm flipV="1">
            <a:off x="5406953" y="2735561"/>
            <a:ext cx="0" cy="1309406"/>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10" name="箭头-数据交换">
            <a:extLst>
              <a:ext uri="{FF2B5EF4-FFF2-40B4-BE49-F238E27FC236}">
                <a16:creationId xmlns:a16="http://schemas.microsoft.com/office/drawing/2014/main" xmlns="" id="{87D63F75-9AF8-DE4F-AFE4-075F642312F2}"/>
              </a:ext>
            </a:extLst>
          </p:cNvPr>
          <p:cNvCxnSpPr>
            <a:cxnSpLocks/>
          </p:cNvCxnSpPr>
          <p:nvPr/>
        </p:nvCxnSpPr>
        <p:spPr>
          <a:xfrm flipV="1">
            <a:off x="6863519" y="2735561"/>
            <a:ext cx="0" cy="1309406"/>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12" name="箭头-数据交换">
            <a:extLst>
              <a:ext uri="{FF2B5EF4-FFF2-40B4-BE49-F238E27FC236}">
                <a16:creationId xmlns:a16="http://schemas.microsoft.com/office/drawing/2014/main" xmlns="" id="{140D2F5D-8953-5F42-A015-A4523832233A}"/>
              </a:ext>
            </a:extLst>
          </p:cNvPr>
          <p:cNvCxnSpPr>
            <a:cxnSpLocks/>
          </p:cNvCxnSpPr>
          <p:nvPr/>
        </p:nvCxnSpPr>
        <p:spPr>
          <a:xfrm flipV="1">
            <a:off x="8344362" y="2528901"/>
            <a:ext cx="0" cy="1589945"/>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15" name="箭头-数据交换">
            <a:extLst>
              <a:ext uri="{FF2B5EF4-FFF2-40B4-BE49-F238E27FC236}">
                <a16:creationId xmlns:a16="http://schemas.microsoft.com/office/drawing/2014/main" xmlns="" id="{4C774010-4D45-114C-A0C1-AC40DF292E17}"/>
              </a:ext>
            </a:extLst>
          </p:cNvPr>
          <p:cNvCxnSpPr>
            <a:cxnSpLocks/>
          </p:cNvCxnSpPr>
          <p:nvPr/>
        </p:nvCxnSpPr>
        <p:spPr>
          <a:xfrm flipV="1">
            <a:off x="9647179" y="3080439"/>
            <a:ext cx="0" cy="892750"/>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118" name="箭头-数据交换">
            <a:extLst>
              <a:ext uri="{FF2B5EF4-FFF2-40B4-BE49-F238E27FC236}">
                <a16:creationId xmlns:a16="http://schemas.microsoft.com/office/drawing/2014/main" xmlns="" id="{BE03F67B-6CA2-C048-8407-2E09BF3AD5B8}"/>
              </a:ext>
            </a:extLst>
          </p:cNvPr>
          <p:cNvCxnSpPr>
            <a:cxnSpLocks/>
          </p:cNvCxnSpPr>
          <p:nvPr/>
        </p:nvCxnSpPr>
        <p:spPr>
          <a:xfrm flipV="1">
            <a:off x="11362691" y="2550139"/>
            <a:ext cx="0" cy="1568707"/>
          </a:xfrm>
          <a:prstGeom prst="line">
            <a:avLst/>
          </a:prstGeom>
          <a:noFill/>
          <a:ln w="127000" cap="sq">
            <a:gradFill flip="none" rotWithShape="1">
              <a:gsLst>
                <a:gs pos="12000">
                  <a:srgbClr val="00B0F0">
                    <a:alpha val="0"/>
                  </a:srgbClr>
                </a:gs>
                <a:gs pos="81000">
                  <a:srgbClr val="00B0F0"/>
                </a:gs>
              </a:gsLst>
              <a:lin ang="5400000" scaled="1"/>
              <a:tileRect/>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45756"/>
                                        </p:tgtEl>
                                        <p:attrNameLst>
                                          <p:attrName>style.visibility</p:attrName>
                                        </p:attrNameLst>
                                      </p:cBhvr>
                                      <p:to>
                                        <p:strVal val="visible"/>
                                      </p:to>
                                    </p:set>
                                    <p:animEffect transition="in" filter="wipe(left)">
                                      <p:cBhvr>
                                        <p:cTn id="7" dur="1000"/>
                                        <p:tgtEl>
                                          <p:spTgt spid="3145756"/>
                                        </p:tgtEl>
                                      </p:cBhvr>
                                    </p:animEffect>
                                  </p:childTnLst>
                                </p:cTn>
                              </p:par>
                              <p:par>
                                <p:cTn id="8" presetID="22" presetClass="entr" presetSubtype="8" fill="hold" nodeType="withEffect">
                                  <p:stCondLst>
                                    <p:cond delay="0"/>
                                  </p:stCondLst>
                                  <p:childTnLst>
                                    <p:set>
                                      <p:cBhvr>
                                        <p:cTn id="9" dur="1" fill="hold">
                                          <p:stCondLst>
                                            <p:cond delay="0"/>
                                          </p:stCondLst>
                                        </p:cTn>
                                        <p:tgtEl>
                                          <p:spTgt spid="3145757"/>
                                        </p:tgtEl>
                                        <p:attrNameLst>
                                          <p:attrName>style.visibility</p:attrName>
                                        </p:attrNameLst>
                                      </p:cBhvr>
                                      <p:to>
                                        <p:strVal val="visible"/>
                                      </p:to>
                                    </p:set>
                                    <p:animEffect transition="in" filter="wipe(left)">
                                      <p:cBhvr>
                                        <p:cTn id="10" dur="1000"/>
                                        <p:tgtEl>
                                          <p:spTgt spid="3145757"/>
                                        </p:tgtEl>
                                      </p:cBhvr>
                                    </p:animEffect>
                                  </p:childTnLst>
                                </p:cTn>
                              </p:par>
                              <p:par>
                                <p:cTn id="11" presetID="22" presetClass="entr" presetSubtype="8" fill="hold" nodeType="withEffect">
                                  <p:stCondLst>
                                    <p:cond delay="0"/>
                                  </p:stCondLst>
                                  <p:childTnLst>
                                    <p:set>
                                      <p:cBhvr>
                                        <p:cTn id="12" dur="1" fill="hold">
                                          <p:stCondLst>
                                            <p:cond delay="0"/>
                                          </p:stCondLst>
                                        </p:cTn>
                                        <p:tgtEl>
                                          <p:spTgt spid="3145758"/>
                                        </p:tgtEl>
                                        <p:attrNameLst>
                                          <p:attrName>style.visibility</p:attrName>
                                        </p:attrNameLst>
                                      </p:cBhvr>
                                      <p:to>
                                        <p:strVal val="visible"/>
                                      </p:to>
                                    </p:set>
                                    <p:animEffect transition="in" filter="wipe(left)">
                                      <p:cBhvr>
                                        <p:cTn id="13" dur="1000"/>
                                        <p:tgtEl>
                                          <p:spTgt spid="3145758"/>
                                        </p:tgtEl>
                                      </p:cBhvr>
                                    </p:animEffect>
                                  </p:childTnLst>
                                </p:cTn>
                              </p:par>
                              <p:par>
                                <p:cTn id="14" presetID="22" presetClass="entr" presetSubtype="8" fill="hold" nodeType="withEffect">
                                  <p:stCondLst>
                                    <p:cond delay="0"/>
                                  </p:stCondLst>
                                  <p:childTnLst>
                                    <p:set>
                                      <p:cBhvr>
                                        <p:cTn id="15" dur="1" fill="hold">
                                          <p:stCondLst>
                                            <p:cond delay="0"/>
                                          </p:stCondLst>
                                        </p:cTn>
                                        <p:tgtEl>
                                          <p:spTgt spid="3145759"/>
                                        </p:tgtEl>
                                        <p:attrNameLst>
                                          <p:attrName>style.visibility</p:attrName>
                                        </p:attrNameLst>
                                      </p:cBhvr>
                                      <p:to>
                                        <p:strVal val="visible"/>
                                      </p:to>
                                    </p:set>
                                    <p:animEffect transition="in" filter="wipe(left)">
                                      <p:cBhvr>
                                        <p:cTn id="16" dur="1000"/>
                                        <p:tgtEl>
                                          <p:spTgt spid="3145759"/>
                                        </p:tgtEl>
                                      </p:cBhvr>
                                    </p:animEffect>
                                  </p:childTnLst>
                                </p:cTn>
                              </p:par>
                              <p:par>
                                <p:cTn id="17" presetID="22" presetClass="entr" presetSubtype="8" fill="hold" nodeType="withEffect">
                                  <p:stCondLst>
                                    <p:cond delay="0"/>
                                  </p:stCondLst>
                                  <p:childTnLst>
                                    <p:set>
                                      <p:cBhvr>
                                        <p:cTn id="18" dur="1" fill="hold">
                                          <p:stCondLst>
                                            <p:cond delay="0"/>
                                          </p:stCondLst>
                                        </p:cTn>
                                        <p:tgtEl>
                                          <p:spTgt spid="3145760"/>
                                        </p:tgtEl>
                                        <p:attrNameLst>
                                          <p:attrName>style.visibility</p:attrName>
                                        </p:attrNameLst>
                                      </p:cBhvr>
                                      <p:to>
                                        <p:strVal val="visible"/>
                                      </p:to>
                                    </p:set>
                                    <p:animEffect transition="in" filter="wipe(left)">
                                      <p:cBhvr>
                                        <p:cTn id="19" dur="1000"/>
                                        <p:tgtEl>
                                          <p:spTgt spid="3145760"/>
                                        </p:tgtEl>
                                      </p:cBhvr>
                                    </p:animEffect>
                                  </p:childTnLst>
                                </p:cTn>
                              </p:par>
                              <p:par>
                                <p:cTn id="20" presetID="22" presetClass="entr" presetSubtype="8" fill="hold" nodeType="withEffect">
                                  <p:stCondLst>
                                    <p:cond delay="0"/>
                                  </p:stCondLst>
                                  <p:childTnLst>
                                    <p:set>
                                      <p:cBhvr>
                                        <p:cTn id="21" dur="1" fill="hold">
                                          <p:stCondLst>
                                            <p:cond delay="0"/>
                                          </p:stCondLst>
                                        </p:cTn>
                                        <p:tgtEl>
                                          <p:spTgt spid="3145761"/>
                                        </p:tgtEl>
                                        <p:attrNameLst>
                                          <p:attrName>style.visibility</p:attrName>
                                        </p:attrNameLst>
                                      </p:cBhvr>
                                      <p:to>
                                        <p:strVal val="visible"/>
                                      </p:to>
                                    </p:set>
                                    <p:animEffect transition="in" filter="wipe(left)">
                                      <p:cBhvr>
                                        <p:cTn id="22" dur="1000"/>
                                        <p:tgtEl>
                                          <p:spTgt spid="3145761"/>
                                        </p:tgtEl>
                                      </p:cBhvr>
                                    </p:animEffect>
                                  </p:childTnLst>
                                </p:cTn>
                              </p:par>
                              <p:par>
                                <p:cTn id="23" presetID="22" presetClass="entr" presetSubtype="8" fill="hold" nodeType="withEffect">
                                  <p:stCondLst>
                                    <p:cond delay="0"/>
                                  </p:stCondLst>
                                  <p:childTnLst>
                                    <p:set>
                                      <p:cBhvr>
                                        <p:cTn id="24" dur="1" fill="hold">
                                          <p:stCondLst>
                                            <p:cond delay="0"/>
                                          </p:stCondLst>
                                        </p:cTn>
                                        <p:tgtEl>
                                          <p:spTgt spid="3145762"/>
                                        </p:tgtEl>
                                        <p:attrNameLst>
                                          <p:attrName>style.visibility</p:attrName>
                                        </p:attrNameLst>
                                      </p:cBhvr>
                                      <p:to>
                                        <p:strVal val="visible"/>
                                      </p:to>
                                    </p:set>
                                    <p:animEffect transition="in" filter="wipe(left)">
                                      <p:cBhvr>
                                        <p:cTn id="25" dur="1000"/>
                                        <p:tgtEl>
                                          <p:spTgt spid="314576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48849"/>
                                        </p:tgtEl>
                                        <p:attrNameLst>
                                          <p:attrName>style.visibility</p:attrName>
                                        </p:attrNameLst>
                                      </p:cBhvr>
                                      <p:to>
                                        <p:strVal val="visible"/>
                                      </p:to>
                                    </p:set>
                                    <p:animEffect transition="in" filter="fade">
                                      <p:cBhvr>
                                        <p:cTn id="30" dur="700"/>
                                        <p:tgtEl>
                                          <p:spTgt spid="1048849"/>
                                        </p:tgtEl>
                                      </p:cBhvr>
                                    </p:animEffect>
                                    <p:anim calcmode="lin" valueType="num">
                                      <p:cBhvr>
                                        <p:cTn id="31" dur="700" fill="hold"/>
                                        <p:tgtEl>
                                          <p:spTgt spid="1048849"/>
                                        </p:tgtEl>
                                        <p:attrNameLst>
                                          <p:attrName>ppt_x</p:attrName>
                                        </p:attrNameLst>
                                      </p:cBhvr>
                                      <p:tavLst>
                                        <p:tav tm="0">
                                          <p:val>
                                            <p:strVal val="#ppt_x"/>
                                          </p:val>
                                        </p:tav>
                                        <p:tav tm="100000">
                                          <p:val>
                                            <p:strVal val="#ppt_x"/>
                                          </p:val>
                                        </p:tav>
                                      </p:tavLst>
                                    </p:anim>
                                    <p:anim calcmode="lin" valueType="num">
                                      <p:cBhvr>
                                        <p:cTn id="32" dur="700" fill="hold"/>
                                        <p:tgtEl>
                                          <p:spTgt spid="1048849"/>
                                        </p:tgtEl>
                                        <p:attrNameLst>
                                          <p:attrName>ppt_y</p:attrName>
                                        </p:attrNameLst>
                                      </p:cBhvr>
                                      <p:tavLst>
                                        <p:tav tm="0">
                                          <p:val>
                                            <p:strVal val="#ppt_y+.1"/>
                                          </p:val>
                                        </p:tav>
                                        <p:tav tm="100000">
                                          <p:val>
                                            <p:strVal val="#ppt_y"/>
                                          </p:val>
                                        </p:tav>
                                      </p:tavLst>
                                    </p:anim>
                                  </p:childTnLst>
                                </p:cTn>
                              </p:par>
                            </p:childTnLst>
                          </p:cTn>
                        </p:par>
                        <p:par>
                          <p:cTn id="33" fill="hold">
                            <p:stCondLst>
                              <p:cond delay="700"/>
                            </p:stCondLst>
                            <p:childTnLst>
                              <p:par>
                                <p:cTn id="34" presetID="22" presetClass="entr" presetSubtype="4"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down)">
                                      <p:cBhvr>
                                        <p:cTn id="36" dur="1000"/>
                                        <p:tgtEl>
                                          <p:spTgt spid="94"/>
                                        </p:tgtEl>
                                      </p:cBhvr>
                                    </p:animEffect>
                                  </p:childTnLst>
                                </p:cTn>
                              </p:par>
                              <p:par>
                                <p:cTn id="37" presetID="22" presetClass="entr" presetSubtype="4" fill="hold" nodeType="withEffect">
                                  <p:stCondLst>
                                    <p:cond delay="100"/>
                                  </p:stCondLst>
                                  <p:childTnLst>
                                    <p:set>
                                      <p:cBhvr>
                                        <p:cTn id="38" dur="1" fill="hold">
                                          <p:stCondLst>
                                            <p:cond delay="0"/>
                                          </p:stCondLst>
                                        </p:cTn>
                                        <p:tgtEl>
                                          <p:spTgt spid="100"/>
                                        </p:tgtEl>
                                        <p:attrNameLst>
                                          <p:attrName>style.visibility</p:attrName>
                                        </p:attrNameLst>
                                      </p:cBhvr>
                                      <p:to>
                                        <p:strVal val="visible"/>
                                      </p:to>
                                    </p:set>
                                    <p:animEffect transition="in" filter="wipe(down)">
                                      <p:cBhvr>
                                        <p:cTn id="39" dur="1000"/>
                                        <p:tgtEl>
                                          <p:spTgt spid="100"/>
                                        </p:tgtEl>
                                      </p:cBhvr>
                                    </p:animEffect>
                                  </p:childTnLst>
                                </p:cTn>
                              </p:par>
                              <p:par>
                                <p:cTn id="40" presetID="22" presetClass="entr" presetSubtype="4" fill="hold" nodeType="withEffect">
                                  <p:stCondLst>
                                    <p:cond delay="200"/>
                                  </p:stCondLst>
                                  <p:childTnLst>
                                    <p:set>
                                      <p:cBhvr>
                                        <p:cTn id="41" dur="1" fill="hold">
                                          <p:stCondLst>
                                            <p:cond delay="0"/>
                                          </p:stCondLst>
                                        </p:cTn>
                                        <p:tgtEl>
                                          <p:spTgt spid="103"/>
                                        </p:tgtEl>
                                        <p:attrNameLst>
                                          <p:attrName>style.visibility</p:attrName>
                                        </p:attrNameLst>
                                      </p:cBhvr>
                                      <p:to>
                                        <p:strVal val="visible"/>
                                      </p:to>
                                    </p:set>
                                    <p:animEffect transition="in" filter="wipe(down)">
                                      <p:cBhvr>
                                        <p:cTn id="42" dur="1000"/>
                                        <p:tgtEl>
                                          <p:spTgt spid="103"/>
                                        </p:tgtEl>
                                      </p:cBhvr>
                                    </p:animEffect>
                                  </p:childTnLst>
                                </p:cTn>
                              </p:par>
                              <p:par>
                                <p:cTn id="43" presetID="22" presetClass="entr" presetSubtype="4" fill="hold" nodeType="withEffect">
                                  <p:stCondLst>
                                    <p:cond delay="300"/>
                                  </p:stCondLst>
                                  <p:childTnLst>
                                    <p:set>
                                      <p:cBhvr>
                                        <p:cTn id="44" dur="1" fill="hold">
                                          <p:stCondLst>
                                            <p:cond delay="0"/>
                                          </p:stCondLst>
                                        </p:cTn>
                                        <p:tgtEl>
                                          <p:spTgt spid="110"/>
                                        </p:tgtEl>
                                        <p:attrNameLst>
                                          <p:attrName>style.visibility</p:attrName>
                                        </p:attrNameLst>
                                      </p:cBhvr>
                                      <p:to>
                                        <p:strVal val="visible"/>
                                      </p:to>
                                    </p:set>
                                    <p:animEffect transition="in" filter="wipe(down)">
                                      <p:cBhvr>
                                        <p:cTn id="45" dur="1000"/>
                                        <p:tgtEl>
                                          <p:spTgt spid="110"/>
                                        </p:tgtEl>
                                      </p:cBhvr>
                                    </p:animEffect>
                                  </p:childTnLst>
                                </p:cTn>
                              </p:par>
                              <p:par>
                                <p:cTn id="46" presetID="22" presetClass="entr" presetSubtype="4" fill="hold" nodeType="withEffect">
                                  <p:stCondLst>
                                    <p:cond delay="400"/>
                                  </p:stCondLst>
                                  <p:childTnLst>
                                    <p:set>
                                      <p:cBhvr>
                                        <p:cTn id="47" dur="1" fill="hold">
                                          <p:stCondLst>
                                            <p:cond delay="0"/>
                                          </p:stCondLst>
                                        </p:cTn>
                                        <p:tgtEl>
                                          <p:spTgt spid="112"/>
                                        </p:tgtEl>
                                        <p:attrNameLst>
                                          <p:attrName>style.visibility</p:attrName>
                                        </p:attrNameLst>
                                      </p:cBhvr>
                                      <p:to>
                                        <p:strVal val="visible"/>
                                      </p:to>
                                    </p:set>
                                    <p:animEffect transition="in" filter="wipe(down)">
                                      <p:cBhvr>
                                        <p:cTn id="48" dur="1000"/>
                                        <p:tgtEl>
                                          <p:spTgt spid="112"/>
                                        </p:tgtEl>
                                      </p:cBhvr>
                                    </p:animEffect>
                                  </p:childTnLst>
                                </p:cTn>
                              </p:par>
                              <p:par>
                                <p:cTn id="49" presetID="22" presetClass="entr" presetSubtype="4" fill="hold" nodeType="withEffect">
                                  <p:stCondLst>
                                    <p:cond delay="500"/>
                                  </p:stCondLst>
                                  <p:childTnLst>
                                    <p:set>
                                      <p:cBhvr>
                                        <p:cTn id="50" dur="1" fill="hold">
                                          <p:stCondLst>
                                            <p:cond delay="0"/>
                                          </p:stCondLst>
                                        </p:cTn>
                                        <p:tgtEl>
                                          <p:spTgt spid="115"/>
                                        </p:tgtEl>
                                        <p:attrNameLst>
                                          <p:attrName>style.visibility</p:attrName>
                                        </p:attrNameLst>
                                      </p:cBhvr>
                                      <p:to>
                                        <p:strVal val="visible"/>
                                      </p:to>
                                    </p:set>
                                    <p:animEffect transition="in" filter="wipe(down)">
                                      <p:cBhvr>
                                        <p:cTn id="51" dur="1000"/>
                                        <p:tgtEl>
                                          <p:spTgt spid="115"/>
                                        </p:tgtEl>
                                      </p:cBhvr>
                                    </p:animEffect>
                                  </p:childTnLst>
                                </p:cTn>
                              </p:par>
                              <p:par>
                                <p:cTn id="52" presetID="22" presetClass="entr" presetSubtype="4" fill="hold" nodeType="withEffect">
                                  <p:stCondLst>
                                    <p:cond delay="600"/>
                                  </p:stCondLst>
                                  <p:childTnLst>
                                    <p:set>
                                      <p:cBhvr>
                                        <p:cTn id="53" dur="1" fill="hold">
                                          <p:stCondLst>
                                            <p:cond delay="0"/>
                                          </p:stCondLst>
                                        </p:cTn>
                                        <p:tgtEl>
                                          <p:spTgt spid="118"/>
                                        </p:tgtEl>
                                        <p:attrNameLst>
                                          <p:attrName>style.visibility</p:attrName>
                                        </p:attrNameLst>
                                      </p:cBhvr>
                                      <p:to>
                                        <p:strVal val="visible"/>
                                      </p:to>
                                    </p:set>
                                    <p:animEffect transition="in" filter="wipe(down)">
                                      <p:cBhvr>
                                        <p:cTn id="54" dur="1000"/>
                                        <p:tgtEl>
                                          <p:spTgt spid="118"/>
                                        </p:tgtEl>
                                      </p:cBhvr>
                                    </p:animEffect>
                                  </p:childTnLst>
                                </p:cTn>
                              </p:par>
                            </p:childTnLst>
                          </p:cTn>
                        </p:par>
                        <p:par>
                          <p:cTn id="55" fill="hold">
                            <p:stCondLst>
                              <p:cond delay="2300"/>
                            </p:stCondLst>
                            <p:childTnLst>
                              <p:par>
                                <p:cTn id="56" presetID="22" presetClass="entr" presetSubtype="1" fill="hold" nodeType="after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wipe(up)">
                                      <p:cBhvr>
                                        <p:cTn id="58"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区块链循环"/>
          <p:cNvGrpSpPr/>
          <p:nvPr/>
        </p:nvGrpSpPr>
        <p:grpSpPr>
          <a:xfrm flipH="1">
            <a:off x="1811586" y="3964671"/>
            <a:ext cx="9499663" cy="1822604"/>
            <a:chOff x="1202204" y="3711202"/>
            <a:chExt cx="9499663" cy="1822604"/>
          </a:xfrm>
        </p:grpSpPr>
        <p:grpSp>
          <p:nvGrpSpPr>
            <p:cNvPr id="206" name="组 103"/>
            <p:cNvGrpSpPr/>
            <p:nvPr/>
          </p:nvGrpSpPr>
          <p:grpSpPr>
            <a:xfrm>
              <a:off x="1202204" y="3711202"/>
              <a:ext cx="7678095" cy="1794609"/>
              <a:chOff x="1513681" y="4659177"/>
              <a:chExt cx="6835359" cy="1597635"/>
            </a:xfrm>
          </p:grpSpPr>
          <p:cxnSp>
            <p:nvCxnSpPr>
              <p:cNvPr id="3145768" name="直线连接符 71"/>
              <p:cNvCxnSpPr>
                <a:cxnSpLocks/>
              </p:cNvCxnSpPr>
              <p:nvPr/>
            </p:nvCxnSpPr>
            <p:spPr>
              <a:xfrm>
                <a:off x="5340576" y="6256812"/>
                <a:ext cx="1742804" cy="0"/>
              </a:xfrm>
              <a:prstGeom prst="line">
                <a:avLst/>
              </a:prstGeom>
              <a:noFill/>
              <a:ln w="133350" cap="sq">
                <a:gradFill flip="none" rotWithShape="1">
                  <a:gsLst>
                    <a:gs pos="0">
                      <a:schemeClr val="tx2">
                        <a:lumMod val="40000"/>
                        <a:lumOff val="60000"/>
                        <a:alpha val="0"/>
                      </a:schemeClr>
                    </a:gs>
                    <a:gs pos="100000">
                      <a:schemeClr val="tx2">
                        <a:lumMod val="40000"/>
                        <a:lumOff val="60000"/>
                      </a:schemeClr>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69" name="直线连接符 71"/>
              <p:cNvCxnSpPr>
                <a:cxnSpLocks/>
              </p:cNvCxnSpPr>
              <p:nvPr/>
            </p:nvCxnSpPr>
            <p:spPr>
              <a:xfrm>
                <a:off x="2756079" y="6256812"/>
                <a:ext cx="2472744" cy="0"/>
              </a:xfrm>
              <a:prstGeom prst="line">
                <a:avLst/>
              </a:prstGeom>
              <a:noFill/>
              <a:ln w="133350" cap="sq">
                <a:gradFill flip="none" rotWithShape="1">
                  <a:gsLst>
                    <a:gs pos="0">
                      <a:schemeClr val="tx2">
                        <a:lumMod val="40000"/>
                        <a:lumOff val="60000"/>
                        <a:alpha val="0"/>
                      </a:schemeClr>
                    </a:gs>
                    <a:gs pos="100000">
                      <a:schemeClr val="tx2">
                        <a:lumMod val="40000"/>
                        <a:lumOff val="60000"/>
                      </a:schemeClr>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1048974" name="椭圆 37"/>
              <p:cNvSpPr/>
              <p:nvPr/>
            </p:nvSpPr>
            <p:spPr>
              <a:xfrm rot="10800000" flipH="1">
                <a:off x="1513681" y="4689652"/>
                <a:ext cx="1118430" cy="1560874"/>
              </a:xfrm>
              <a:custGeom>
                <a:avLst/>
                <a:gdLst>
                  <a:gd name="connsiteX0" fmla="*/ 0 w 1647058"/>
                  <a:gd name="connsiteY0" fmla="*/ 823529 h 1647058"/>
                  <a:gd name="connsiteX1" fmla="*/ 823529 w 1647058"/>
                  <a:gd name="connsiteY1" fmla="*/ 0 h 1647058"/>
                  <a:gd name="connsiteX2" fmla="*/ 1647058 w 1647058"/>
                  <a:gd name="connsiteY2" fmla="*/ 823529 h 1647058"/>
                  <a:gd name="connsiteX3" fmla="*/ 823529 w 1647058"/>
                  <a:gd name="connsiteY3" fmla="*/ 1647058 h 1647058"/>
                  <a:gd name="connsiteX4" fmla="*/ 0 w 1647058"/>
                  <a:gd name="connsiteY4" fmla="*/ 823529 h 1647058"/>
                  <a:gd name="connsiteX0" fmla="*/ 1647058 w 1738498"/>
                  <a:gd name="connsiteY0" fmla="*/ 823529 h 1647058"/>
                  <a:gd name="connsiteX1" fmla="*/ 823529 w 1738498"/>
                  <a:gd name="connsiteY1" fmla="*/ 1647058 h 1647058"/>
                  <a:gd name="connsiteX2" fmla="*/ 0 w 1738498"/>
                  <a:gd name="connsiteY2" fmla="*/ 823529 h 1647058"/>
                  <a:gd name="connsiteX3" fmla="*/ 823529 w 1738498"/>
                  <a:gd name="connsiteY3" fmla="*/ 0 h 1647058"/>
                  <a:gd name="connsiteX4" fmla="*/ 1738498 w 1738498"/>
                  <a:gd name="connsiteY4" fmla="*/ 914969 h 1647058"/>
                  <a:gd name="connsiteX0" fmla="*/ 1647058 w 1647058"/>
                  <a:gd name="connsiteY0" fmla="*/ 823529 h 1647058"/>
                  <a:gd name="connsiteX1" fmla="*/ 823529 w 1647058"/>
                  <a:gd name="connsiteY1" fmla="*/ 1647058 h 1647058"/>
                  <a:gd name="connsiteX2" fmla="*/ 0 w 1647058"/>
                  <a:gd name="connsiteY2" fmla="*/ 823529 h 1647058"/>
                  <a:gd name="connsiteX3" fmla="*/ 823529 w 1647058"/>
                  <a:gd name="connsiteY3" fmla="*/ 0 h 1647058"/>
                  <a:gd name="connsiteX0" fmla="*/ 823529 w 823529"/>
                  <a:gd name="connsiteY0" fmla="*/ 1647058 h 1647058"/>
                  <a:gd name="connsiteX1" fmla="*/ 0 w 823529"/>
                  <a:gd name="connsiteY1" fmla="*/ 823529 h 1647058"/>
                  <a:gd name="connsiteX2" fmla="*/ 823529 w 823529"/>
                  <a:gd name="connsiteY2" fmla="*/ 0 h 1647058"/>
                </a:gdLst>
                <a:ahLst/>
                <a:cxnLst>
                  <a:cxn ang="0">
                    <a:pos x="connsiteX0" y="connsiteY0"/>
                  </a:cxn>
                  <a:cxn ang="0">
                    <a:pos x="connsiteX1" y="connsiteY1"/>
                  </a:cxn>
                  <a:cxn ang="0">
                    <a:pos x="connsiteX2" y="connsiteY2"/>
                  </a:cxn>
                </a:cxnLst>
                <a:rect l="l" t="t" r="r" b="b"/>
                <a:pathLst>
                  <a:path w="823529" h="1647058">
                    <a:moveTo>
                      <a:pt x="823529" y="1647058"/>
                    </a:moveTo>
                    <a:cubicBezTo>
                      <a:pt x="368706" y="1647058"/>
                      <a:pt x="0" y="1278352"/>
                      <a:pt x="0" y="823529"/>
                    </a:cubicBezTo>
                    <a:cubicBezTo>
                      <a:pt x="0" y="368706"/>
                      <a:pt x="368706" y="0"/>
                      <a:pt x="823529" y="0"/>
                    </a:cubicBezTo>
                  </a:path>
                </a:pathLst>
              </a:custGeom>
              <a:noFill/>
              <a:ln w="133350" cap="sq">
                <a:gradFill flip="none" rotWithShape="1">
                  <a:gsLst>
                    <a:gs pos="0">
                      <a:schemeClr val="tx2">
                        <a:lumMod val="40000"/>
                        <a:lumOff val="60000"/>
                        <a:alpha val="0"/>
                      </a:schemeClr>
                    </a:gs>
                    <a:gs pos="100000">
                      <a:schemeClr val="tx2">
                        <a:lumMod val="40000"/>
                        <a:lumOff val="60000"/>
                      </a:schemeClr>
                    </a:gs>
                  </a:gsLst>
                  <a:path path="circle">
                    <a:fillToRect l="100000" t="100000"/>
                  </a:path>
                  <a:tileRect r="-100000" b="-100000"/>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048975" name="椭圆 37"/>
              <p:cNvSpPr/>
              <p:nvPr/>
            </p:nvSpPr>
            <p:spPr>
              <a:xfrm flipH="1">
                <a:off x="7230610" y="4686935"/>
                <a:ext cx="1118430" cy="1563591"/>
              </a:xfrm>
              <a:custGeom>
                <a:avLst/>
                <a:gdLst>
                  <a:gd name="connsiteX0" fmla="*/ 0 w 1647058"/>
                  <a:gd name="connsiteY0" fmla="*/ 823529 h 1647058"/>
                  <a:gd name="connsiteX1" fmla="*/ 823529 w 1647058"/>
                  <a:gd name="connsiteY1" fmla="*/ 0 h 1647058"/>
                  <a:gd name="connsiteX2" fmla="*/ 1647058 w 1647058"/>
                  <a:gd name="connsiteY2" fmla="*/ 823529 h 1647058"/>
                  <a:gd name="connsiteX3" fmla="*/ 823529 w 1647058"/>
                  <a:gd name="connsiteY3" fmla="*/ 1647058 h 1647058"/>
                  <a:gd name="connsiteX4" fmla="*/ 0 w 1647058"/>
                  <a:gd name="connsiteY4" fmla="*/ 823529 h 1647058"/>
                  <a:gd name="connsiteX0" fmla="*/ 1647058 w 1738498"/>
                  <a:gd name="connsiteY0" fmla="*/ 823529 h 1647058"/>
                  <a:gd name="connsiteX1" fmla="*/ 823529 w 1738498"/>
                  <a:gd name="connsiteY1" fmla="*/ 1647058 h 1647058"/>
                  <a:gd name="connsiteX2" fmla="*/ 0 w 1738498"/>
                  <a:gd name="connsiteY2" fmla="*/ 823529 h 1647058"/>
                  <a:gd name="connsiteX3" fmla="*/ 823529 w 1738498"/>
                  <a:gd name="connsiteY3" fmla="*/ 0 h 1647058"/>
                  <a:gd name="connsiteX4" fmla="*/ 1738498 w 1738498"/>
                  <a:gd name="connsiteY4" fmla="*/ 914969 h 1647058"/>
                  <a:gd name="connsiteX0" fmla="*/ 1647058 w 1647058"/>
                  <a:gd name="connsiteY0" fmla="*/ 823529 h 1647058"/>
                  <a:gd name="connsiteX1" fmla="*/ 823529 w 1647058"/>
                  <a:gd name="connsiteY1" fmla="*/ 1647058 h 1647058"/>
                  <a:gd name="connsiteX2" fmla="*/ 0 w 1647058"/>
                  <a:gd name="connsiteY2" fmla="*/ 823529 h 1647058"/>
                  <a:gd name="connsiteX3" fmla="*/ 823529 w 1647058"/>
                  <a:gd name="connsiteY3" fmla="*/ 0 h 1647058"/>
                  <a:gd name="connsiteX0" fmla="*/ 823529 w 823529"/>
                  <a:gd name="connsiteY0" fmla="*/ 1647058 h 1647058"/>
                  <a:gd name="connsiteX1" fmla="*/ 0 w 823529"/>
                  <a:gd name="connsiteY1" fmla="*/ 823529 h 1647058"/>
                  <a:gd name="connsiteX2" fmla="*/ 823529 w 823529"/>
                  <a:gd name="connsiteY2" fmla="*/ 0 h 1647058"/>
                </a:gdLst>
                <a:ahLst/>
                <a:cxnLst>
                  <a:cxn ang="0">
                    <a:pos x="connsiteX0" y="connsiteY0"/>
                  </a:cxn>
                  <a:cxn ang="0">
                    <a:pos x="connsiteX1" y="connsiteY1"/>
                  </a:cxn>
                  <a:cxn ang="0">
                    <a:pos x="connsiteX2" y="connsiteY2"/>
                  </a:cxn>
                </a:cxnLst>
                <a:rect l="l" t="t" r="r" b="b"/>
                <a:pathLst>
                  <a:path w="823529" h="1647058">
                    <a:moveTo>
                      <a:pt x="823529" y="1647058"/>
                    </a:moveTo>
                    <a:cubicBezTo>
                      <a:pt x="368706" y="1647058"/>
                      <a:pt x="0" y="1278352"/>
                      <a:pt x="0" y="823529"/>
                    </a:cubicBezTo>
                    <a:cubicBezTo>
                      <a:pt x="0" y="368706"/>
                      <a:pt x="368706" y="0"/>
                      <a:pt x="823529" y="0"/>
                    </a:cubicBezTo>
                  </a:path>
                </a:pathLst>
              </a:custGeom>
              <a:noFill/>
              <a:ln w="133350" cap="sq">
                <a:gradFill flip="none" rotWithShape="1">
                  <a:gsLst>
                    <a:gs pos="0">
                      <a:schemeClr val="tx2">
                        <a:lumMod val="40000"/>
                        <a:lumOff val="60000"/>
                        <a:alpha val="0"/>
                      </a:schemeClr>
                    </a:gs>
                    <a:gs pos="99000">
                      <a:schemeClr val="tx2">
                        <a:lumMod val="40000"/>
                        <a:lumOff val="60000"/>
                      </a:schemeClr>
                    </a:gs>
                  </a:gsLst>
                  <a:path path="circle">
                    <a:fillToRect l="100000" t="100000"/>
                  </a:path>
                  <a:tileRect r="-100000" b="-100000"/>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3145770" name="直线连接符 71"/>
              <p:cNvCxnSpPr>
                <a:cxnSpLocks/>
              </p:cNvCxnSpPr>
              <p:nvPr/>
            </p:nvCxnSpPr>
            <p:spPr>
              <a:xfrm flipH="1">
                <a:off x="4649273" y="4659177"/>
                <a:ext cx="2434108" cy="0"/>
              </a:xfrm>
              <a:prstGeom prst="line">
                <a:avLst/>
              </a:prstGeom>
              <a:noFill/>
              <a:ln w="133350" cap="sq">
                <a:gradFill flip="none" rotWithShape="1">
                  <a:gsLst>
                    <a:gs pos="0">
                      <a:schemeClr val="tx2">
                        <a:lumMod val="40000"/>
                        <a:lumOff val="60000"/>
                        <a:alpha val="0"/>
                      </a:schemeClr>
                    </a:gs>
                    <a:gs pos="100000">
                      <a:schemeClr val="tx2">
                        <a:lumMod val="40000"/>
                        <a:lumOff val="60000"/>
                      </a:schemeClr>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71" name="直线连接符 71"/>
              <p:cNvCxnSpPr>
                <a:cxnSpLocks/>
              </p:cNvCxnSpPr>
              <p:nvPr/>
            </p:nvCxnSpPr>
            <p:spPr>
              <a:xfrm flipH="1">
                <a:off x="2756079" y="4659177"/>
                <a:ext cx="1770247" cy="0"/>
              </a:xfrm>
              <a:prstGeom prst="line">
                <a:avLst/>
              </a:prstGeom>
              <a:noFill/>
              <a:ln w="133350" cap="sq">
                <a:gradFill flip="none" rotWithShape="1">
                  <a:gsLst>
                    <a:gs pos="0">
                      <a:schemeClr val="tx2">
                        <a:lumMod val="40000"/>
                        <a:lumOff val="60000"/>
                        <a:alpha val="0"/>
                      </a:schemeClr>
                    </a:gs>
                    <a:gs pos="100000">
                      <a:schemeClr val="tx2">
                        <a:lumMod val="40000"/>
                        <a:lumOff val="60000"/>
                      </a:schemeClr>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sp>
          <p:nvSpPr>
            <p:cNvPr id="1048976" name="Rounded Rectangle 47"/>
            <p:cNvSpPr/>
            <p:nvPr/>
          </p:nvSpPr>
          <p:spPr>
            <a:xfrm>
              <a:off x="9139327" y="5219860"/>
              <a:ext cx="1562540" cy="313946"/>
            </a:xfrm>
            <a:prstGeom prst="roundRect">
              <a:avLst>
                <a:gd name="adj" fmla="val 50000"/>
              </a:avLst>
            </a:prstGeom>
            <a:solidFill>
              <a:srgbClr val="EBB943"/>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charset="-122"/>
                  <a:ea typeface="Microsoft YaHei" charset="-122"/>
                  <a:cs typeface="Microsoft YaHei" charset="-122"/>
                </a:rPr>
                <a:t>异构共识区块链</a:t>
              </a:r>
            </a:p>
          </p:txBody>
        </p:sp>
        <p:cxnSp>
          <p:nvCxnSpPr>
            <p:cNvPr id="3145772" name="直线连接符 126"/>
            <p:cNvCxnSpPr>
              <a:cxnSpLocks/>
            </p:cNvCxnSpPr>
            <p:nvPr/>
          </p:nvCxnSpPr>
          <p:spPr>
            <a:xfrm>
              <a:off x="8868397" y="4927935"/>
              <a:ext cx="607923" cy="0"/>
            </a:xfrm>
            <a:prstGeom prst="line">
              <a:avLst/>
            </a:prstGeom>
            <a:ln w="31750">
              <a:solidFill>
                <a:schemeClr val="tx1">
                  <a:lumMod val="95000"/>
                  <a:lumOff val="5000"/>
                  <a:alpha val="12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07" name="组 74"/>
            <p:cNvGrpSpPr/>
            <p:nvPr/>
          </p:nvGrpSpPr>
          <p:grpSpPr>
            <a:xfrm>
              <a:off x="9448905" y="4638209"/>
              <a:ext cx="874914" cy="521523"/>
              <a:chOff x="3753087" y="5756390"/>
              <a:chExt cx="936720" cy="558365"/>
            </a:xfrm>
          </p:grpSpPr>
          <p:grpSp>
            <p:nvGrpSpPr>
              <p:cNvPr id="208" name="组 75"/>
              <p:cNvGrpSpPr/>
              <p:nvPr/>
            </p:nvGrpSpPr>
            <p:grpSpPr>
              <a:xfrm>
                <a:off x="3753087" y="5766164"/>
                <a:ext cx="936720" cy="548591"/>
                <a:chOff x="3753084" y="5750338"/>
                <a:chExt cx="936721" cy="548590"/>
              </a:xfrm>
            </p:grpSpPr>
            <p:pic>
              <p:nvPicPr>
                <p:cNvPr id="2097260" name="图片 86"/>
                <p:cNvPicPr>
                  <a:picLocks noChangeAspect="1"/>
                </p:cNvPicPr>
                <p:nvPr/>
              </p:nvPicPr>
              <p:blipFill>
                <a:blip r:embed="rId3">
                  <a:duotone>
                    <a:schemeClr val="accent4">
                      <a:shade val="45000"/>
                      <a:satMod val="135000"/>
                    </a:schemeClr>
                    <a:prstClr val="white"/>
                  </a:duotone>
                  <a:lum bright="-20000" contrast="40000"/>
                </a:blip>
                <a:stretch>
                  <a:fillRect/>
                </a:stretch>
              </p:blipFill>
              <p:spPr>
                <a:xfrm>
                  <a:off x="3753085" y="5806853"/>
                  <a:ext cx="936720" cy="492075"/>
                </a:xfrm>
                <a:prstGeom prst="rect">
                  <a:avLst/>
                </a:prstGeom>
              </p:spPr>
            </p:pic>
            <p:pic>
              <p:nvPicPr>
                <p:cNvPr id="2097261" name="图片 87"/>
                <p:cNvPicPr>
                  <a:picLocks noChangeAspect="1"/>
                </p:cNvPicPr>
                <p:nvPr/>
              </p:nvPicPr>
              <p:blipFill>
                <a:blip r:embed="rId3">
                  <a:duotone>
                    <a:schemeClr val="accent4">
                      <a:shade val="45000"/>
                      <a:satMod val="135000"/>
                    </a:schemeClr>
                    <a:prstClr val="white"/>
                  </a:duotone>
                  <a:lum bright="-20000" contrast="40000"/>
                </a:blip>
                <a:stretch>
                  <a:fillRect/>
                </a:stretch>
              </p:blipFill>
              <p:spPr>
                <a:xfrm>
                  <a:off x="3753084" y="5750338"/>
                  <a:ext cx="936720" cy="492075"/>
                </a:xfrm>
                <a:prstGeom prst="rect">
                  <a:avLst/>
                </a:prstGeom>
              </p:spPr>
            </p:pic>
          </p:grpSp>
          <p:grpSp>
            <p:nvGrpSpPr>
              <p:cNvPr id="209" name="组 76"/>
              <p:cNvGrpSpPr/>
              <p:nvPr/>
            </p:nvGrpSpPr>
            <p:grpSpPr>
              <a:xfrm>
                <a:off x="3883230" y="5756390"/>
                <a:ext cx="676430" cy="378836"/>
                <a:chOff x="4004123" y="5806843"/>
                <a:chExt cx="451065" cy="183426"/>
              </a:xfrm>
              <a:scene3d>
                <a:camera prst="orthographicFront">
                  <a:rot lat="3600001" lon="0" rev="0"/>
                </a:camera>
                <a:lightRig rig="threePt" dir="t"/>
              </a:scene3d>
            </p:grpSpPr>
            <p:sp>
              <p:nvSpPr>
                <p:cNvPr id="1048977" name="圆角矩形 77"/>
                <p:cNvSpPr/>
                <p:nvPr/>
              </p:nvSpPr>
              <p:spPr>
                <a:xfrm>
                  <a:off x="4004123" y="5806843"/>
                  <a:ext cx="451065" cy="115445"/>
                </a:xfrm>
                <a:prstGeom prst="roundRect">
                  <a:avLst>
                    <a:gd name="adj" fmla="val 50000"/>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78" name="圆角矩形 79"/>
                <p:cNvSpPr/>
                <p:nvPr/>
              </p:nvSpPr>
              <p:spPr>
                <a:xfrm>
                  <a:off x="4004123" y="5874824"/>
                  <a:ext cx="451065" cy="115445"/>
                </a:xfrm>
                <a:prstGeom prst="roundRect">
                  <a:avLst>
                    <a:gd name="adj" fmla="val 50000"/>
                  </a:avLst>
                </a:prstGeom>
                <a:noFill/>
                <a:ln w="254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cxnSp>
        <p:nvCxnSpPr>
          <p:cNvPr id="3145773" name="箭头-数据交换"/>
          <p:cNvCxnSpPr>
            <a:cxnSpLocks/>
          </p:cNvCxnSpPr>
          <p:nvPr/>
        </p:nvCxnSpPr>
        <p:spPr>
          <a:xfrm>
            <a:off x="1285326" y="4322475"/>
            <a:ext cx="1893562" cy="0"/>
          </a:xfrm>
          <a:prstGeom prst="line">
            <a:avLst/>
          </a:prstGeom>
          <a:noFill/>
          <a:ln w="133350" cap="sq">
            <a:gradFill flip="none" rotWithShape="1">
              <a:gsLst>
                <a:gs pos="0">
                  <a:srgbClr val="54637F">
                    <a:alpha val="0"/>
                  </a:srgbClr>
                </a:gs>
                <a:gs pos="49000">
                  <a:srgbClr val="5B78AE"/>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1048979" name="上箭头 113"/>
          <p:cNvSpPr/>
          <p:nvPr/>
        </p:nvSpPr>
        <p:spPr>
          <a:xfrm>
            <a:off x="6970593" y="2627492"/>
            <a:ext cx="256930" cy="353146"/>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0" name="上箭头 114"/>
          <p:cNvSpPr/>
          <p:nvPr/>
        </p:nvSpPr>
        <p:spPr>
          <a:xfrm>
            <a:off x="4822272" y="2526988"/>
            <a:ext cx="256930" cy="453650"/>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1" name="上箭头 115"/>
          <p:cNvSpPr/>
          <p:nvPr/>
        </p:nvSpPr>
        <p:spPr>
          <a:xfrm>
            <a:off x="9069027" y="2526534"/>
            <a:ext cx="256930" cy="453650"/>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2" name="上箭头 116"/>
          <p:cNvSpPr/>
          <p:nvPr/>
        </p:nvSpPr>
        <p:spPr>
          <a:xfrm>
            <a:off x="11554215" y="3687977"/>
            <a:ext cx="256930" cy="330077"/>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3" name="上箭头 117"/>
          <p:cNvSpPr/>
          <p:nvPr/>
        </p:nvSpPr>
        <p:spPr>
          <a:xfrm>
            <a:off x="4822703" y="4483713"/>
            <a:ext cx="256930" cy="290581"/>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4" name="上箭头 118"/>
          <p:cNvSpPr/>
          <p:nvPr/>
        </p:nvSpPr>
        <p:spPr>
          <a:xfrm>
            <a:off x="7060262" y="4320645"/>
            <a:ext cx="256930" cy="453650"/>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5" name="上箭头 119"/>
          <p:cNvSpPr/>
          <p:nvPr/>
        </p:nvSpPr>
        <p:spPr>
          <a:xfrm>
            <a:off x="9111213" y="4399401"/>
            <a:ext cx="256930" cy="374893"/>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86" name="激励模型"/>
          <p:cNvSpPr txBox="1"/>
          <p:nvPr/>
        </p:nvSpPr>
        <p:spPr>
          <a:xfrm>
            <a:off x="5202514" y="6074596"/>
            <a:ext cx="1786972" cy="525584"/>
          </a:xfrm>
          <a:prstGeom prst="flowChartAlternateProcess">
            <a:avLst/>
          </a:prstGeom>
          <a:solidFill>
            <a:schemeClr val="accent5">
              <a:lumMod val="20000"/>
              <a:lumOff val="80000"/>
            </a:schemeClr>
          </a:solidFill>
          <a:ln w="12700">
            <a:noFill/>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a:lnSpc>
                <a:spcPct val="90000"/>
              </a:lnSpc>
              <a:defRPr sz="2400">
                <a:latin typeface="冬青黑体简体中文 W6"/>
                <a:ea typeface="冬青黑体简体中文 W6"/>
                <a:cs typeface="冬青黑体简体中文 W6"/>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pPr algn="ctr"/>
            <a:r>
              <a:rPr kumimoji="1" lang="zh-CN" altLang="en-US" sz="2000" dirty="0">
                <a:solidFill>
                  <a:schemeClr val="tx2">
                    <a:lumMod val="60000"/>
                    <a:lumOff val="40000"/>
                  </a:schemeClr>
                </a:solidFill>
                <a:latin typeface="Microsoft YaHei" charset="-122"/>
                <a:ea typeface="Microsoft YaHei" charset="-122"/>
                <a:cs typeface="Microsoft YaHei" charset="-122"/>
              </a:rPr>
              <a:t>激励模型</a:t>
            </a:r>
          </a:p>
        </p:txBody>
      </p:sp>
      <p:sp>
        <p:nvSpPr>
          <p:cNvPr id="1048987" name="赔付模型"/>
          <p:cNvSpPr txBox="1"/>
          <p:nvPr/>
        </p:nvSpPr>
        <p:spPr>
          <a:xfrm>
            <a:off x="5178155" y="6076689"/>
            <a:ext cx="1786972" cy="525584"/>
          </a:xfrm>
          <a:prstGeom prst="flowChartAlternateProcess">
            <a:avLst/>
          </a:prstGeom>
          <a:solidFill>
            <a:schemeClr val="accent5">
              <a:lumMod val="20000"/>
              <a:lumOff val="80000"/>
            </a:schemeClr>
          </a:solidFill>
          <a:ln w="12700">
            <a:noFill/>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ct val="90000"/>
              </a:lnSpc>
              <a:defRPr kumimoji="1" sz="20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r>
              <a:rPr lang="zh-CN" altLang="en-US" dirty="0">
                <a:solidFill>
                  <a:schemeClr val="tx2">
                    <a:lumMod val="60000"/>
                    <a:lumOff val="40000"/>
                  </a:schemeClr>
                </a:solidFill>
              </a:rPr>
              <a:t>赔付模型</a:t>
            </a:r>
          </a:p>
        </p:txBody>
      </p:sp>
      <p:sp>
        <p:nvSpPr>
          <p:cNvPr id="1048988" name="Rounded Rectangle 47"/>
          <p:cNvSpPr/>
          <p:nvPr/>
        </p:nvSpPr>
        <p:spPr>
          <a:xfrm>
            <a:off x="1841099" y="4138194"/>
            <a:ext cx="597216" cy="328707"/>
          </a:xfrm>
          <a:prstGeom prst="roundRect">
            <a:avLst>
              <a:gd name="adj" fmla="val 0"/>
            </a:avLst>
          </a:prstGeom>
          <a:solidFill>
            <a:schemeClr val="bg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lumMod val="75000"/>
                    <a:lumOff val="25000"/>
                  </a:schemeClr>
                </a:solidFill>
                <a:latin typeface="Microsoft YaHei" charset="-122"/>
                <a:ea typeface="Microsoft YaHei" charset="-122"/>
              </a:rPr>
              <a:t>数据</a:t>
            </a:r>
          </a:p>
        </p:txBody>
      </p:sp>
      <p:grpSp>
        <p:nvGrpSpPr>
          <p:cNvPr id="210" name="其他运营方"/>
          <p:cNvGrpSpPr/>
          <p:nvPr/>
        </p:nvGrpSpPr>
        <p:grpSpPr>
          <a:xfrm>
            <a:off x="-227478" y="5705641"/>
            <a:ext cx="1628241" cy="838629"/>
            <a:chOff x="10818857" y="5578046"/>
            <a:chExt cx="1628241" cy="838629"/>
          </a:xfrm>
        </p:grpSpPr>
        <p:sp>
          <p:nvSpPr>
            <p:cNvPr id="1048989" name="Rounded Rectangle 47"/>
            <p:cNvSpPr/>
            <p:nvPr/>
          </p:nvSpPr>
          <p:spPr>
            <a:xfrm>
              <a:off x="10818857" y="5989606"/>
              <a:ext cx="1628241" cy="427069"/>
            </a:xfrm>
            <a:prstGeom prst="roundRect">
              <a:avLst>
                <a:gd name="adj" fmla="val 50000"/>
              </a:avLst>
            </a:prstGeom>
            <a:solidFill>
              <a:schemeClr val="accent5">
                <a:lumMod val="7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程序</a:t>
              </a:r>
            </a:p>
          </p:txBody>
        </p:sp>
        <p:sp>
          <p:nvSpPr>
            <p:cNvPr id="1048990" name="Rounded Rectangle 47"/>
            <p:cNvSpPr/>
            <p:nvPr/>
          </p:nvSpPr>
          <p:spPr>
            <a:xfrm>
              <a:off x="10831122" y="5578046"/>
              <a:ext cx="1596045" cy="366826"/>
            </a:xfrm>
            <a:prstGeom prst="roundRect">
              <a:avLst>
                <a:gd name="adj" fmla="val 50000"/>
              </a:avLst>
            </a:prstGeom>
            <a:solidFill>
              <a:schemeClr val="tx2">
                <a:lumMod val="60000"/>
                <a:lumOff val="4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Microsoft YaHei" charset="-122"/>
                  <a:ea typeface="Microsoft YaHei" charset="-122"/>
                  <a:cs typeface="Microsoft YaHei" charset="-122"/>
                </a:rPr>
                <a:t>运营方</a:t>
              </a:r>
            </a:p>
          </p:txBody>
        </p:sp>
      </p:grpSp>
      <p:sp>
        <p:nvSpPr>
          <p:cNvPr id="1048991" name="上箭头 141"/>
          <p:cNvSpPr/>
          <p:nvPr/>
        </p:nvSpPr>
        <p:spPr>
          <a:xfrm>
            <a:off x="477168" y="5209907"/>
            <a:ext cx="256930" cy="451000"/>
          </a:xfrm>
          <a:prstGeom prst="upArrow">
            <a:avLst>
              <a:gd name="adj1" fmla="val 50000"/>
              <a:gd name="adj2" fmla="val 6920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2" name="上箭头 143"/>
          <p:cNvSpPr/>
          <p:nvPr/>
        </p:nvSpPr>
        <p:spPr>
          <a:xfrm rot="10800000">
            <a:off x="9069027" y="2526533"/>
            <a:ext cx="256930" cy="442432"/>
          </a:xfrm>
          <a:prstGeom prst="upArrow">
            <a:avLst>
              <a:gd name="adj1" fmla="val 50000"/>
              <a:gd name="adj2" fmla="val 69202"/>
            </a:avLst>
          </a:prstGeom>
          <a:gradFill flip="none" rotWithShape="1">
            <a:gsLst>
              <a:gs pos="0">
                <a:srgbClr val="E24B4B"/>
              </a:gs>
              <a:gs pos="100000">
                <a:srgbClr val="F25E5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3" name="上箭头 144"/>
          <p:cNvSpPr/>
          <p:nvPr/>
        </p:nvSpPr>
        <p:spPr>
          <a:xfrm rot="10800000">
            <a:off x="11551104" y="3575530"/>
            <a:ext cx="256930" cy="442432"/>
          </a:xfrm>
          <a:prstGeom prst="upArrow">
            <a:avLst>
              <a:gd name="adj1" fmla="val 50000"/>
              <a:gd name="adj2" fmla="val 69202"/>
            </a:avLst>
          </a:prstGeom>
          <a:gradFill flip="none" rotWithShape="1">
            <a:gsLst>
              <a:gs pos="0">
                <a:srgbClr val="E24B4B"/>
              </a:gs>
              <a:gs pos="100000">
                <a:srgbClr val="F25E5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4" name="上箭头 145"/>
          <p:cNvSpPr/>
          <p:nvPr/>
        </p:nvSpPr>
        <p:spPr>
          <a:xfrm rot="10800000">
            <a:off x="931495" y="3032327"/>
            <a:ext cx="256930" cy="598134"/>
          </a:xfrm>
          <a:prstGeom prst="upArrow">
            <a:avLst>
              <a:gd name="adj1" fmla="val 50000"/>
              <a:gd name="adj2" fmla="val 69202"/>
            </a:avLst>
          </a:prstGeom>
          <a:gradFill flip="none" rotWithShape="1">
            <a:gsLst>
              <a:gs pos="0">
                <a:srgbClr val="E24B4B"/>
              </a:gs>
              <a:gs pos="100000">
                <a:srgbClr val="F25E5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5" name="上箭头 146"/>
          <p:cNvSpPr/>
          <p:nvPr/>
        </p:nvSpPr>
        <p:spPr>
          <a:xfrm>
            <a:off x="4816810" y="2583114"/>
            <a:ext cx="256930" cy="397070"/>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6" name="上箭头 147"/>
          <p:cNvSpPr/>
          <p:nvPr/>
        </p:nvSpPr>
        <p:spPr>
          <a:xfrm>
            <a:off x="715410" y="3032327"/>
            <a:ext cx="256930" cy="582046"/>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97" name="标题 1"/>
          <p:cNvSpPr txBox="1"/>
          <p:nvPr/>
        </p:nvSpPr>
        <p:spPr>
          <a:xfrm>
            <a:off x="346835" y="1294017"/>
            <a:ext cx="3589023" cy="726531"/>
          </a:xfrm>
          <a:prstGeom prst="rect">
            <a:avLst/>
          </a:prstGeom>
          <a:gradFill flip="none" rotWithShape="1">
            <a:gsLst>
              <a:gs pos="0">
                <a:srgbClr val="0992BB"/>
              </a:gs>
              <a:gs pos="100000">
                <a:srgbClr val="30C9B8"/>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r>
              <a:rPr lang="zh-CN" altLang="en-US" dirty="0"/>
              <a:t>去中心化的</a:t>
            </a:r>
            <a:endParaRPr lang="en-US" altLang="zh-CN" dirty="0"/>
          </a:p>
          <a:p>
            <a:r>
              <a:rPr lang="zh-CN" altLang="en-US" dirty="0"/>
              <a:t>通用软件可信合约</a:t>
            </a:r>
          </a:p>
        </p:txBody>
      </p:sp>
      <p:sp>
        <p:nvSpPr>
          <p:cNvPr id="1048998" name="标题 1"/>
          <p:cNvSpPr txBox="1"/>
          <p:nvPr/>
        </p:nvSpPr>
        <p:spPr>
          <a:xfrm>
            <a:off x="4299858" y="1294016"/>
            <a:ext cx="3590884" cy="726532"/>
          </a:xfrm>
          <a:prstGeom prst="rect">
            <a:avLst/>
          </a:prstGeom>
          <a:gradFill flip="none" rotWithShape="1">
            <a:gsLst>
              <a:gs pos="0">
                <a:srgbClr val="0992BB"/>
              </a:gs>
              <a:gs pos="100000">
                <a:srgbClr val="30C9B8"/>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r>
              <a:rPr lang="zh-CN" altLang="en-US" dirty="0"/>
              <a:t>去中心化的</a:t>
            </a:r>
            <a:endParaRPr lang="en-US" altLang="zh-CN" dirty="0"/>
          </a:p>
          <a:p>
            <a:r>
              <a:rPr lang="zh-CN" altLang="en-US" dirty="0"/>
              <a:t>企业安全能力度量体系</a:t>
            </a:r>
          </a:p>
        </p:txBody>
      </p:sp>
      <p:sp>
        <p:nvSpPr>
          <p:cNvPr id="1048999" name="标题 1"/>
          <p:cNvSpPr txBox="1"/>
          <p:nvPr/>
        </p:nvSpPr>
        <p:spPr>
          <a:xfrm>
            <a:off x="8254742" y="1294016"/>
            <a:ext cx="3592609" cy="726532"/>
          </a:xfrm>
          <a:prstGeom prst="rect">
            <a:avLst/>
          </a:prstGeom>
          <a:gradFill flip="none" rotWithShape="1">
            <a:gsLst>
              <a:gs pos="0">
                <a:srgbClr val="0992BB"/>
              </a:gs>
              <a:gs pos="100000">
                <a:srgbClr val="30C9B8"/>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r>
              <a:rPr lang="zh-CN" altLang="en-US" dirty="0"/>
              <a:t>去中心化的</a:t>
            </a:r>
            <a:endParaRPr lang="en-US" altLang="zh-CN" dirty="0"/>
          </a:p>
          <a:p>
            <a:r>
              <a:rPr lang="zh-CN" altLang="en-US" dirty="0"/>
              <a:t>用户数据安全赔付体系</a:t>
            </a:r>
          </a:p>
        </p:txBody>
      </p:sp>
      <p:grpSp>
        <p:nvGrpSpPr>
          <p:cNvPr id="211" name="用户"/>
          <p:cNvGrpSpPr/>
          <p:nvPr/>
        </p:nvGrpSpPr>
        <p:grpSpPr>
          <a:xfrm>
            <a:off x="509737" y="3646269"/>
            <a:ext cx="919910" cy="1087909"/>
            <a:chOff x="11040358" y="3466935"/>
            <a:chExt cx="919910" cy="1087909"/>
          </a:xfrm>
        </p:grpSpPr>
        <p:sp>
          <p:nvSpPr>
            <p:cNvPr id="1049000" name="Rounded Rectangle 47"/>
            <p:cNvSpPr/>
            <p:nvPr/>
          </p:nvSpPr>
          <p:spPr>
            <a:xfrm>
              <a:off x="11040358" y="4328193"/>
              <a:ext cx="919910" cy="226651"/>
            </a:xfrm>
            <a:prstGeom prst="roundRect">
              <a:avLst>
                <a:gd name="adj" fmla="val 50000"/>
              </a:avLst>
            </a:prstGeom>
            <a:solidFill>
              <a:srgbClr val="5C6C89"/>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用户</a:t>
              </a:r>
            </a:p>
          </p:txBody>
        </p:sp>
        <p:pic>
          <p:nvPicPr>
            <p:cNvPr id="2097262" name="图片 111"/>
            <p:cNvPicPr>
              <a:picLocks noChangeAspect="1"/>
            </p:cNvPicPr>
            <p:nvPr/>
          </p:nvPicPr>
          <p:blipFill>
            <a:blip r:embed="rId4">
              <a:duotone>
                <a:schemeClr val="accent1">
                  <a:shade val="45000"/>
                  <a:satMod val="135000"/>
                </a:schemeClr>
                <a:prstClr val="white"/>
              </a:duotone>
            </a:blip>
            <a:stretch>
              <a:fillRect/>
            </a:stretch>
          </p:blipFill>
          <p:spPr>
            <a:xfrm>
              <a:off x="11099754" y="3466935"/>
              <a:ext cx="801119" cy="795844"/>
            </a:xfrm>
            <a:prstGeom prst="rect">
              <a:avLst/>
            </a:prstGeom>
          </p:spPr>
        </p:pic>
      </p:grpSp>
      <p:grpSp>
        <p:nvGrpSpPr>
          <p:cNvPr id="212" name="循环"/>
          <p:cNvGrpSpPr/>
          <p:nvPr/>
        </p:nvGrpSpPr>
        <p:grpSpPr>
          <a:xfrm flipH="1">
            <a:off x="3674150" y="2425598"/>
            <a:ext cx="8133884" cy="3048707"/>
            <a:chOff x="767551" y="2246264"/>
            <a:chExt cx="8133884" cy="3048707"/>
          </a:xfrm>
        </p:grpSpPr>
        <p:cxnSp>
          <p:nvCxnSpPr>
            <p:cNvPr id="3145774" name="直线连接符 71"/>
            <p:cNvCxnSpPr>
              <a:cxnSpLocks/>
            </p:cNvCxnSpPr>
            <p:nvPr/>
          </p:nvCxnSpPr>
          <p:spPr>
            <a:xfrm>
              <a:off x="5522055" y="5089867"/>
              <a:ext cx="1211481" cy="0"/>
            </a:xfrm>
            <a:prstGeom prst="line">
              <a:avLst/>
            </a:prstGeom>
            <a:noFill/>
            <a:ln w="133350" cap="sq">
              <a:gradFill flip="none" rotWithShape="1">
                <a:gsLst>
                  <a:gs pos="0">
                    <a:srgbClr val="54637F">
                      <a:alpha val="0"/>
                    </a:srgbClr>
                  </a:gs>
                  <a:gs pos="49000">
                    <a:srgbClr val="5B78AE"/>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75" name="直线连接符 71"/>
            <p:cNvCxnSpPr>
              <a:cxnSpLocks/>
            </p:cNvCxnSpPr>
            <p:nvPr/>
          </p:nvCxnSpPr>
          <p:spPr>
            <a:xfrm>
              <a:off x="3395933" y="5089867"/>
              <a:ext cx="1211481" cy="0"/>
            </a:xfrm>
            <a:prstGeom prst="line">
              <a:avLst/>
            </a:prstGeom>
            <a:noFill/>
            <a:ln w="133350" cap="sq">
              <a:gradFill flip="none" rotWithShape="1">
                <a:gsLst>
                  <a:gs pos="0">
                    <a:srgbClr val="54637F">
                      <a:alpha val="0"/>
                    </a:srgbClr>
                  </a:gs>
                  <a:gs pos="49000">
                    <a:srgbClr val="5B78AE"/>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sp>
          <p:nvSpPr>
            <p:cNvPr id="1049001" name="椭圆 37"/>
            <p:cNvSpPr/>
            <p:nvPr/>
          </p:nvSpPr>
          <p:spPr>
            <a:xfrm rot="10800000" flipH="1">
              <a:off x="1223340" y="3329491"/>
              <a:ext cx="1256322" cy="1753315"/>
            </a:xfrm>
            <a:custGeom>
              <a:avLst/>
              <a:gdLst>
                <a:gd name="connsiteX0" fmla="*/ 0 w 1647058"/>
                <a:gd name="connsiteY0" fmla="*/ 823529 h 1647058"/>
                <a:gd name="connsiteX1" fmla="*/ 823529 w 1647058"/>
                <a:gd name="connsiteY1" fmla="*/ 0 h 1647058"/>
                <a:gd name="connsiteX2" fmla="*/ 1647058 w 1647058"/>
                <a:gd name="connsiteY2" fmla="*/ 823529 h 1647058"/>
                <a:gd name="connsiteX3" fmla="*/ 823529 w 1647058"/>
                <a:gd name="connsiteY3" fmla="*/ 1647058 h 1647058"/>
                <a:gd name="connsiteX4" fmla="*/ 0 w 1647058"/>
                <a:gd name="connsiteY4" fmla="*/ 823529 h 1647058"/>
                <a:gd name="connsiteX0" fmla="*/ 1647058 w 1738498"/>
                <a:gd name="connsiteY0" fmla="*/ 823529 h 1647058"/>
                <a:gd name="connsiteX1" fmla="*/ 823529 w 1738498"/>
                <a:gd name="connsiteY1" fmla="*/ 1647058 h 1647058"/>
                <a:gd name="connsiteX2" fmla="*/ 0 w 1738498"/>
                <a:gd name="connsiteY2" fmla="*/ 823529 h 1647058"/>
                <a:gd name="connsiteX3" fmla="*/ 823529 w 1738498"/>
                <a:gd name="connsiteY3" fmla="*/ 0 h 1647058"/>
                <a:gd name="connsiteX4" fmla="*/ 1738498 w 1738498"/>
                <a:gd name="connsiteY4" fmla="*/ 914969 h 1647058"/>
                <a:gd name="connsiteX0" fmla="*/ 1647058 w 1647058"/>
                <a:gd name="connsiteY0" fmla="*/ 823529 h 1647058"/>
                <a:gd name="connsiteX1" fmla="*/ 823529 w 1647058"/>
                <a:gd name="connsiteY1" fmla="*/ 1647058 h 1647058"/>
                <a:gd name="connsiteX2" fmla="*/ 0 w 1647058"/>
                <a:gd name="connsiteY2" fmla="*/ 823529 h 1647058"/>
                <a:gd name="connsiteX3" fmla="*/ 823529 w 1647058"/>
                <a:gd name="connsiteY3" fmla="*/ 0 h 1647058"/>
                <a:gd name="connsiteX0" fmla="*/ 823529 w 823529"/>
                <a:gd name="connsiteY0" fmla="*/ 1647058 h 1647058"/>
                <a:gd name="connsiteX1" fmla="*/ 0 w 823529"/>
                <a:gd name="connsiteY1" fmla="*/ 823529 h 1647058"/>
                <a:gd name="connsiteX2" fmla="*/ 823529 w 823529"/>
                <a:gd name="connsiteY2" fmla="*/ 0 h 1647058"/>
              </a:gdLst>
              <a:ahLst/>
              <a:cxnLst>
                <a:cxn ang="0">
                  <a:pos x="connsiteX0" y="connsiteY0"/>
                </a:cxn>
                <a:cxn ang="0">
                  <a:pos x="connsiteX1" y="connsiteY1"/>
                </a:cxn>
                <a:cxn ang="0">
                  <a:pos x="connsiteX2" y="connsiteY2"/>
                </a:cxn>
              </a:cxnLst>
              <a:rect l="l" t="t" r="r" b="b"/>
              <a:pathLst>
                <a:path w="823529" h="1647058">
                  <a:moveTo>
                    <a:pt x="823529" y="1647058"/>
                  </a:moveTo>
                  <a:cubicBezTo>
                    <a:pt x="368706" y="1647058"/>
                    <a:pt x="0" y="1278352"/>
                    <a:pt x="0" y="823529"/>
                  </a:cubicBezTo>
                  <a:cubicBezTo>
                    <a:pt x="0" y="368706"/>
                    <a:pt x="368706" y="0"/>
                    <a:pt x="823529" y="0"/>
                  </a:cubicBezTo>
                </a:path>
              </a:pathLst>
            </a:custGeom>
            <a:noFill/>
            <a:ln w="133350" cap="sq">
              <a:gradFill flip="none" rotWithShape="1">
                <a:gsLst>
                  <a:gs pos="0">
                    <a:srgbClr val="54637F">
                      <a:alpha val="0"/>
                    </a:srgbClr>
                  </a:gs>
                  <a:gs pos="49000">
                    <a:srgbClr val="5B78AE"/>
                  </a:gs>
                </a:gsLst>
                <a:path path="circle">
                  <a:fillToRect l="100000" t="100000"/>
                </a:path>
                <a:tileRect r="-100000" b="-100000"/>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049002" name="椭圆 37"/>
            <p:cNvSpPr/>
            <p:nvPr/>
          </p:nvSpPr>
          <p:spPr>
            <a:xfrm flipH="1">
              <a:off x="7645113" y="3326439"/>
              <a:ext cx="1256322" cy="1756367"/>
            </a:xfrm>
            <a:custGeom>
              <a:avLst/>
              <a:gdLst>
                <a:gd name="connsiteX0" fmla="*/ 0 w 1647058"/>
                <a:gd name="connsiteY0" fmla="*/ 823529 h 1647058"/>
                <a:gd name="connsiteX1" fmla="*/ 823529 w 1647058"/>
                <a:gd name="connsiteY1" fmla="*/ 0 h 1647058"/>
                <a:gd name="connsiteX2" fmla="*/ 1647058 w 1647058"/>
                <a:gd name="connsiteY2" fmla="*/ 823529 h 1647058"/>
                <a:gd name="connsiteX3" fmla="*/ 823529 w 1647058"/>
                <a:gd name="connsiteY3" fmla="*/ 1647058 h 1647058"/>
                <a:gd name="connsiteX4" fmla="*/ 0 w 1647058"/>
                <a:gd name="connsiteY4" fmla="*/ 823529 h 1647058"/>
                <a:gd name="connsiteX0" fmla="*/ 1647058 w 1738498"/>
                <a:gd name="connsiteY0" fmla="*/ 823529 h 1647058"/>
                <a:gd name="connsiteX1" fmla="*/ 823529 w 1738498"/>
                <a:gd name="connsiteY1" fmla="*/ 1647058 h 1647058"/>
                <a:gd name="connsiteX2" fmla="*/ 0 w 1738498"/>
                <a:gd name="connsiteY2" fmla="*/ 823529 h 1647058"/>
                <a:gd name="connsiteX3" fmla="*/ 823529 w 1738498"/>
                <a:gd name="connsiteY3" fmla="*/ 0 h 1647058"/>
                <a:gd name="connsiteX4" fmla="*/ 1738498 w 1738498"/>
                <a:gd name="connsiteY4" fmla="*/ 914969 h 1647058"/>
                <a:gd name="connsiteX0" fmla="*/ 1647058 w 1647058"/>
                <a:gd name="connsiteY0" fmla="*/ 823529 h 1647058"/>
                <a:gd name="connsiteX1" fmla="*/ 823529 w 1647058"/>
                <a:gd name="connsiteY1" fmla="*/ 1647058 h 1647058"/>
                <a:gd name="connsiteX2" fmla="*/ 0 w 1647058"/>
                <a:gd name="connsiteY2" fmla="*/ 823529 h 1647058"/>
                <a:gd name="connsiteX3" fmla="*/ 823529 w 1647058"/>
                <a:gd name="connsiteY3" fmla="*/ 0 h 1647058"/>
                <a:gd name="connsiteX0" fmla="*/ 823529 w 823529"/>
                <a:gd name="connsiteY0" fmla="*/ 1647058 h 1647058"/>
                <a:gd name="connsiteX1" fmla="*/ 0 w 823529"/>
                <a:gd name="connsiteY1" fmla="*/ 823529 h 1647058"/>
                <a:gd name="connsiteX2" fmla="*/ 823529 w 823529"/>
                <a:gd name="connsiteY2" fmla="*/ 0 h 1647058"/>
              </a:gdLst>
              <a:ahLst/>
              <a:cxnLst>
                <a:cxn ang="0">
                  <a:pos x="connsiteX0" y="connsiteY0"/>
                </a:cxn>
                <a:cxn ang="0">
                  <a:pos x="connsiteX1" y="connsiteY1"/>
                </a:cxn>
                <a:cxn ang="0">
                  <a:pos x="connsiteX2" y="connsiteY2"/>
                </a:cxn>
              </a:cxnLst>
              <a:rect l="l" t="t" r="r" b="b"/>
              <a:pathLst>
                <a:path w="823529" h="1647058">
                  <a:moveTo>
                    <a:pt x="823529" y="1647058"/>
                  </a:moveTo>
                  <a:cubicBezTo>
                    <a:pt x="368706" y="1647058"/>
                    <a:pt x="0" y="1278352"/>
                    <a:pt x="0" y="823529"/>
                  </a:cubicBezTo>
                  <a:cubicBezTo>
                    <a:pt x="0" y="368706"/>
                    <a:pt x="368706" y="0"/>
                    <a:pt x="823529" y="0"/>
                  </a:cubicBezTo>
                </a:path>
              </a:pathLst>
            </a:custGeom>
            <a:noFill/>
            <a:ln w="133350" cap="sq">
              <a:gradFill flip="none" rotWithShape="1">
                <a:gsLst>
                  <a:gs pos="0">
                    <a:srgbClr val="54637F">
                      <a:alpha val="0"/>
                    </a:srgbClr>
                  </a:gs>
                  <a:gs pos="49000">
                    <a:srgbClr val="5B78AE"/>
                  </a:gs>
                </a:gsLst>
                <a:path path="circle">
                  <a:fillToRect l="100000" t="100000"/>
                </a:path>
                <a:tileRect r="-100000" b="-100000"/>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3145776" name="直线连接符 71"/>
            <p:cNvCxnSpPr>
              <a:cxnSpLocks/>
            </p:cNvCxnSpPr>
            <p:nvPr/>
          </p:nvCxnSpPr>
          <p:spPr>
            <a:xfrm flipH="1">
              <a:off x="5622265" y="3295259"/>
              <a:ext cx="1111272" cy="0"/>
            </a:xfrm>
            <a:prstGeom prst="line">
              <a:avLst/>
            </a:prstGeom>
            <a:noFill/>
            <a:ln w="133350" cap="sq">
              <a:gradFill flip="none" rotWithShape="1">
                <a:gsLst>
                  <a:gs pos="0">
                    <a:srgbClr val="54637F">
                      <a:alpha val="0"/>
                    </a:srgbClr>
                  </a:gs>
                  <a:gs pos="49000">
                    <a:srgbClr val="5B78AE"/>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3145777" name="直线连接符 71"/>
            <p:cNvCxnSpPr>
              <a:cxnSpLocks/>
            </p:cNvCxnSpPr>
            <p:nvPr/>
          </p:nvCxnSpPr>
          <p:spPr>
            <a:xfrm flipH="1">
              <a:off x="3503571" y="3295259"/>
              <a:ext cx="1103844" cy="0"/>
            </a:xfrm>
            <a:prstGeom prst="line">
              <a:avLst/>
            </a:prstGeom>
            <a:noFill/>
            <a:ln w="133350" cap="sq">
              <a:gradFill flip="none" rotWithShape="1">
                <a:gsLst>
                  <a:gs pos="0">
                    <a:srgbClr val="54637F">
                      <a:alpha val="0"/>
                    </a:srgbClr>
                  </a:gs>
                  <a:gs pos="49000">
                    <a:srgbClr val="5B78AE"/>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213" name="测试"/>
            <p:cNvGrpSpPr/>
            <p:nvPr/>
          </p:nvGrpSpPr>
          <p:grpSpPr>
            <a:xfrm>
              <a:off x="767551" y="3275350"/>
              <a:ext cx="1008000" cy="1272759"/>
              <a:chOff x="767551" y="3275350"/>
              <a:chExt cx="1008000" cy="1272759"/>
            </a:xfrm>
          </p:grpSpPr>
          <p:sp>
            <p:nvSpPr>
              <p:cNvPr id="1049003" name="Rounded Rectangle 47"/>
              <p:cNvSpPr/>
              <p:nvPr/>
            </p:nvSpPr>
            <p:spPr>
              <a:xfrm>
                <a:off x="767551" y="4152109"/>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测试</a:t>
                </a:r>
              </a:p>
            </p:txBody>
          </p:sp>
          <p:sp>
            <p:nvSpPr>
              <p:cNvPr id="1049004" name="Rounded Rectangle 47"/>
              <p:cNvSpPr/>
              <p:nvPr/>
            </p:nvSpPr>
            <p:spPr>
              <a:xfrm>
                <a:off x="775241" y="3888436"/>
                <a:ext cx="988069" cy="230400"/>
              </a:xfrm>
              <a:prstGeom prst="roundRect">
                <a:avLst>
                  <a:gd name="adj" fmla="val 50000"/>
                </a:avLst>
              </a:prstGeom>
              <a:solidFill>
                <a:schemeClr val="tx1">
                  <a:lumMod val="50000"/>
                  <a:lumOff val="5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测试方</a:t>
                </a:r>
              </a:p>
            </p:txBody>
          </p:sp>
          <p:grpSp>
            <p:nvGrpSpPr>
              <p:cNvPr id="214" name="图标"/>
              <p:cNvGrpSpPr/>
              <p:nvPr/>
            </p:nvGrpSpPr>
            <p:grpSpPr>
              <a:xfrm>
                <a:off x="1059477" y="3275350"/>
                <a:ext cx="488156" cy="563563"/>
                <a:chOff x="9017820" y="4270375"/>
                <a:chExt cx="488156" cy="563563"/>
              </a:xfrm>
              <a:gradFill flip="none" rotWithShape="1">
                <a:gsLst>
                  <a:gs pos="0">
                    <a:srgbClr val="E1E6F2"/>
                  </a:gs>
                  <a:gs pos="100000">
                    <a:srgbClr val="C6D1E5"/>
                  </a:gs>
                </a:gsLst>
                <a:lin ang="2700000" scaled="1"/>
              </a:gradFill>
            </p:grpSpPr>
            <p:sp>
              <p:nvSpPr>
                <p:cNvPr id="1049005" name="Freeform 15"/>
                <p:cNvSpPr>
                  <a:spLocks noEditPoints="1"/>
                </p:cNvSpPr>
                <p:nvPr/>
              </p:nvSpPr>
              <p:spPr bwMode="auto">
                <a:xfrm flipH="1">
                  <a:off x="9017820" y="4664075"/>
                  <a:ext cx="169863" cy="169863"/>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31 w 39"/>
                    <a:gd name="T11" fmla="*/ 15 h 39"/>
                    <a:gd name="T12" fmla="*/ 20 w 39"/>
                    <a:gd name="T13" fmla="*/ 26 h 39"/>
                    <a:gd name="T14" fmla="*/ 18 w 39"/>
                    <a:gd name="T15" fmla="*/ 28 h 39"/>
                    <a:gd name="T16" fmla="*/ 17 w 39"/>
                    <a:gd name="T17" fmla="*/ 28 h 39"/>
                    <a:gd name="T18" fmla="*/ 14 w 39"/>
                    <a:gd name="T19" fmla="*/ 26 h 39"/>
                    <a:gd name="T20" fmla="*/ 14 w 39"/>
                    <a:gd name="T21" fmla="*/ 26 h 39"/>
                    <a:gd name="T22" fmla="*/ 9 w 39"/>
                    <a:gd name="T23" fmla="*/ 20 h 39"/>
                    <a:gd name="T24" fmla="*/ 9 w 39"/>
                    <a:gd name="T25" fmla="*/ 19 h 39"/>
                    <a:gd name="T26" fmla="*/ 11 w 39"/>
                    <a:gd name="T27" fmla="*/ 17 h 39"/>
                    <a:gd name="T28" fmla="*/ 12 w 39"/>
                    <a:gd name="T29" fmla="*/ 17 h 39"/>
                    <a:gd name="T30" fmla="*/ 17 w 39"/>
                    <a:gd name="T31" fmla="*/ 22 h 39"/>
                    <a:gd name="T32" fmla="*/ 28 w 39"/>
                    <a:gd name="T33" fmla="*/ 11 h 39"/>
                    <a:gd name="T34" fmla="*/ 29 w 39"/>
                    <a:gd name="T35" fmla="*/ 11 h 39"/>
                    <a:gd name="T36" fmla="*/ 31 w 39"/>
                    <a:gd name="T37" fmla="*/ 13 h 39"/>
                    <a:gd name="T38" fmla="*/ 31 w 39"/>
                    <a:gd name="T39"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9">
                      <a:moveTo>
                        <a:pt x="20" y="0"/>
                      </a:moveTo>
                      <a:cubicBezTo>
                        <a:pt x="9" y="0"/>
                        <a:pt x="0" y="9"/>
                        <a:pt x="0" y="20"/>
                      </a:cubicBezTo>
                      <a:cubicBezTo>
                        <a:pt x="0" y="31"/>
                        <a:pt x="9" y="39"/>
                        <a:pt x="20" y="39"/>
                      </a:cubicBezTo>
                      <a:cubicBezTo>
                        <a:pt x="30" y="39"/>
                        <a:pt x="39" y="31"/>
                        <a:pt x="39" y="20"/>
                      </a:cubicBezTo>
                      <a:cubicBezTo>
                        <a:pt x="39" y="9"/>
                        <a:pt x="30" y="0"/>
                        <a:pt x="20" y="0"/>
                      </a:cubicBezTo>
                      <a:close/>
                      <a:moveTo>
                        <a:pt x="31" y="15"/>
                      </a:moveTo>
                      <a:cubicBezTo>
                        <a:pt x="20" y="26"/>
                        <a:pt x="20" y="26"/>
                        <a:pt x="20" y="26"/>
                      </a:cubicBezTo>
                      <a:cubicBezTo>
                        <a:pt x="18" y="28"/>
                        <a:pt x="18" y="28"/>
                        <a:pt x="18" y="28"/>
                      </a:cubicBezTo>
                      <a:cubicBezTo>
                        <a:pt x="18" y="28"/>
                        <a:pt x="17" y="28"/>
                        <a:pt x="17" y="28"/>
                      </a:cubicBezTo>
                      <a:cubicBezTo>
                        <a:pt x="14" y="26"/>
                        <a:pt x="14" y="26"/>
                        <a:pt x="14" y="26"/>
                      </a:cubicBezTo>
                      <a:cubicBezTo>
                        <a:pt x="14" y="26"/>
                        <a:pt x="14" y="26"/>
                        <a:pt x="14" y="26"/>
                      </a:cubicBezTo>
                      <a:cubicBezTo>
                        <a:pt x="9" y="20"/>
                        <a:pt x="9" y="20"/>
                        <a:pt x="9" y="20"/>
                      </a:cubicBezTo>
                      <a:cubicBezTo>
                        <a:pt x="9" y="20"/>
                        <a:pt x="9" y="20"/>
                        <a:pt x="9" y="19"/>
                      </a:cubicBezTo>
                      <a:cubicBezTo>
                        <a:pt x="11" y="17"/>
                        <a:pt x="11" y="17"/>
                        <a:pt x="11" y="17"/>
                      </a:cubicBezTo>
                      <a:cubicBezTo>
                        <a:pt x="12" y="17"/>
                        <a:pt x="12" y="17"/>
                        <a:pt x="12" y="17"/>
                      </a:cubicBezTo>
                      <a:cubicBezTo>
                        <a:pt x="17" y="22"/>
                        <a:pt x="17" y="22"/>
                        <a:pt x="17" y="22"/>
                      </a:cubicBezTo>
                      <a:cubicBezTo>
                        <a:pt x="28" y="11"/>
                        <a:pt x="28" y="11"/>
                        <a:pt x="28" y="11"/>
                      </a:cubicBezTo>
                      <a:cubicBezTo>
                        <a:pt x="28" y="11"/>
                        <a:pt x="29" y="11"/>
                        <a:pt x="29" y="11"/>
                      </a:cubicBezTo>
                      <a:cubicBezTo>
                        <a:pt x="31" y="13"/>
                        <a:pt x="31" y="13"/>
                        <a:pt x="31" y="13"/>
                      </a:cubicBezTo>
                      <a:cubicBezTo>
                        <a:pt x="32" y="14"/>
                        <a:pt x="32" y="14"/>
                        <a:pt x="31"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49006" name="Freeform 16"/>
                <p:cNvSpPr/>
                <p:nvPr/>
              </p:nvSpPr>
              <p:spPr bwMode="auto">
                <a:xfrm flipH="1">
                  <a:off x="9215463" y="4270375"/>
                  <a:ext cx="182563" cy="65088"/>
                </a:xfrm>
                <a:custGeom>
                  <a:avLst/>
                  <a:gdLst>
                    <a:gd name="T0" fmla="*/ 40 w 42"/>
                    <a:gd name="T1" fmla="*/ 3 h 15"/>
                    <a:gd name="T2" fmla="*/ 27 w 42"/>
                    <a:gd name="T3" fmla="*/ 3 h 15"/>
                    <a:gd name="T4" fmla="*/ 27 w 42"/>
                    <a:gd name="T5" fmla="*/ 1 h 15"/>
                    <a:gd name="T6" fmla="*/ 25 w 42"/>
                    <a:gd name="T7" fmla="*/ 0 h 15"/>
                    <a:gd name="T8" fmla="*/ 17 w 42"/>
                    <a:gd name="T9" fmla="*/ 0 h 15"/>
                    <a:gd name="T10" fmla="*/ 15 w 42"/>
                    <a:gd name="T11" fmla="*/ 1 h 15"/>
                    <a:gd name="T12" fmla="*/ 15 w 42"/>
                    <a:gd name="T13" fmla="*/ 3 h 15"/>
                    <a:gd name="T14" fmla="*/ 1 w 42"/>
                    <a:gd name="T15" fmla="*/ 3 h 15"/>
                    <a:gd name="T16" fmla="*/ 0 w 42"/>
                    <a:gd name="T17" fmla="*/ 5 h 15"/>
                    <a:gd name="T18" fmla="*/ 0 w 42"/>
                    <a:gd name="T19" fmla="*/ 13 h 15"/>
                    <a:gd name="T20" fmla="*/ 1 w 42"/>
                    <a:gd name="T21" fmla="*/ 15 h 15"/>
                    <a:gd name="T22" fmla="*/ 40 w 42"/>
                    <a:gd name="T23" fmla="*/ 15 h 15"/>
                    <a:gd name="T24" fmla="*/ 42 w 42"/>
                    <a:gd name="T25" fmla="*/ 13 h 15"/>
                    <a:gd name="T26" fmla="*/ 42 w 42"/>
                    <a:gd name="T27" fmla="*/ 5 h 15"/>
                    <a:gd name="T28" fmla="*/ 40 w 42"/>
                    <a:gd name="T2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15">
                      <a:moveTo>
                        <a:pt x="40" y="3"/>
                      </a:moveTo>
                      <a:cubicBezTo>
                        <a:pt x="27" y="3"/>
                        <a:pt x="27" y="3"/>
                        <a:pt x="27" y="3"/>
                      </a:cubicBezTo>
                      <a:cubicBezTo>
                        <a:pt x="27" y="1"/>
                        <a:pt x="27" y="1"/>
                        <a:pt x="27" y="1"/>
                      </a:cubicBezTo>
                      <a:cubicBezTo>
                        <a:pt x="27" y="0"/>
                        <a:pt x="26" y="0"/>
                        <a:pt x="25" y="0"/>
                      </a:cubicBezTo>
                      <a:cubicBezTo>
                        <a:pt x="17" y="0"/>
                        <a:pt x="17" y="0"/>
                        <a:pt x="17" y="0"/>
                      </a:cubicBezTo>
                      <a:cubicBezTo>
                        <a:pt x="16" y="0"/>
                        <a:pt x="15" y="0"/>
                        <a:pt x="15" y="1"/>
                      </a:cubicBezTo>
                      <a:cubicBezTo>
                        <a:pt x="15" y="3"/>
                        <a:pt x="15" y="3"/>
                        <a:pt x="15" y="3"/>
                      </a:cubicBezTo>
                      <a:cubicBezTo>
                        <a:pt x="1" y="3"/>
                        <a:pt x="1" y="3"/>
                        <a:pt x="1" y="3"/>
                      </a:cubicBezTo>
                      <a:cubicBezTo>
                        <a:pt x="0" y="3"/>
                        <a:pt x="0" y="4"/>
                        <a:pt x="0" y="5"/>
                      </a:cubicBezTo>
                      <a:cubicBezTo>
                        <a:pt x="0" y="13"/>
                        <a:pt x="0" y="13"/>
                        <a:pt x="0" y="13"/>
                      </a:cubicBezTo>
                      <a:cubicBezTo>
                        <a:pt x="0" y="14"/>
                        <a:pt x="0" y="15"/>
                        <a:pt x="1" y="15"/>
                      </a:cubicBezTo>
                      <a:cubicBezTo>
                        <a:pt x="40" y="15"/>
                        <a:pt x="40" y="15"/>
                        <a:pt x="40" y="15"/>
                      </a:cubicBezTo>
                      <a:cubicBezTo>
                        <a:pt x="41" y="15"/>
                        <a:pt x="42" y="14"/>
                        <a:pt x="42" y="13"/>
                      </a:cubicBezTo>
                      <a:cubicBezTo>
                        <a:pt x="42" y="5"/>
                        <a:pt x="42" y="5"/>
                        <a:pt x="42" y="5"/>
                      </a:cubicBezTo>
                      <a:cubicBezTo>
                        <a:pt x="42" y="4"/>
                        <a:pt x="41" y="3"/>
                        <a:pt x="40"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49007" name="Freeform 17"/>
                <p:cNvSpPr>
                  <a:spLocks noEditPoints="1"/>
                </p:cNvSpPr>
                <p:nvPr/>
              </p:nvSpPr>
              <p:spPr bwMode="auto">
                <a:xfrm flipH="1">
                  <a:off x="9102751" y="4310063"/>
                  <a:ext cx="403225" cy="523875"/>
                </a:xfrm>
                <a:custGeom>
                  <a:avLst/>
                  <a:gdLst>
                    <a:gd name="T0" fmla="*/ 93 w 93"/>
                    <a:gd name="T1" fmla="*/ 77 h 121"/>
                    <a:gd name="T2" fmla="*/ 89 w 93"/>
                    <a:gd name="T3" fmla="*/ 0 h 121"/>
                    <a:gd name="T4" fmla="*/ 72 w 93"/>
                    <a:gd name="T5" fmla="*/ 4 h 121"/>
                    <a:gd name="T6" fmla="*/ 27 w 93"/>
                    <a:gd name="T7" fmla="*/ 10 h 121"/>
                    <a:gd name="T8" fmla="*/ 22 w 93"/>
                    <a:gd name="T9" fmla="*/ 0 h 121"/>
                    <a:gd name="T10" fmla="*/ 0 w 93"/>
                    <a:gd name="T11" fmla="*/ 3 h 121"/>
                    <a:gd name="T12" fmla="*/ 4 w 93"/>
                    <a:gd name="T13" fmla="*/ 121 h 121"/>
                    <a:gd name="T14" fmla="*/ 70 w 93"/>
                    <a:gd name="T15" fmla="*/ 102 h 121"/>
                    <a:gd name="T16" fmla="*/ 73 w 93"/>
                    <a:gd name="T17" fmla="*/ 22 h 121"/>
                    <a:gd name="T18" fmla="*/ 73 w 93"/>
                    <a:gd name="T19" fmla="*/ 27 h 121"/>
                    <a:gd name="T20" fmla="*/ 21 w 93"/>
                    <a:gd name="T21" fmla="*/ 24 h 121"/>
                    <a:gd name="T22" fmla="*/ 24 w 93"/>
                    <a:gd name="T23" fmla="*/ 42 h 121"/>
                    <a:gd name="T24" fmla="*/ 76 w 93"/>
                    <a:gd name="T25" fmla="*/ 44 h 121"/>
                    <a:gd name="T26" fmla="*/ 24 w 93"/>
                    <a:gd name="T27" fmla="*/ 47 h 121"/>
                    <a:gd name="T28" fmla="*/ 24 w 93"/>
                    <a:gd name="T29" fmla="*/ 42 h 121"/>
                    <a:gd name="T30" fmla="*/ 55 w 93"/>
                    <a:gd name="T31" fmla="*/ 62 h 121"/>
                    <a:gd name="T32" fmla="*/ 55 w 93"/>
                    <a:gd name="T33" fmla="*/ 67 h 121"/>
                    <a:gd name="T34" fmla="*/ 21 w 93"/>
                    <a:gd name="T35" fmla="*/ 65 h 121"/>
                    <a:gd name="T36" fmla="*/ 13 w 93"/>
                    <a:gd name="T37" fmla="*/ 108 h 121"/>
                    <a:gd name="T38" fmla="*/ 13 w 93"/>
                    <a:gd name="T39" fmla="*/ 102 h 121"/>
                    <a:gd name="T40" fmla="*/ 13 w 93"/>
                    <a:gd name="T41" fmla="*/ 108 h 121"/>
                    <a:gd name="T42" fmla="*/ 10 w 93"/>
                    <a:gd name="T43" fmla="*/ 85 h 121"/>
                    <a:gd name="T44" fmla="*/ 16 w 93"/>
                    <a:gd name="T45" fmla="*/ 85 h 121"/>
                    <a:gd name="T46" fmla="*/ 13 w 93"/>
                    <a:gd name="T47" fmla="*/ 68 h 121"/>
                    <a:gd name="T48" fmla="*/ 13 w 93"/>
                    <a:gd name="T49" fmla="*/ 61 h 121"/>
                    <a:gd name="T50" fmla="*/ 13 w 93"/>
                    <a:gd name="T51" fmla="*/ 68 h 121"/>
                    <a:gd name="T52" fmla="*/ 10 w 93"/>
                    <a:gd name="T53" fmla="*/ 44 h 121"/>
                    <a:gd name="T54" fmla="*/ 16 w 93"/>
                    <a:gd name="T55" fmla="*/ 44 h 121"/>
                    <a:gd name="T56" fmla="*/ 13 w 93"/>
                    <a:gd name="T57" fmla="*/ 28 h 121"/>
                    <a:gd name="T58" fmla="*/ 13 w 93"/>
                    <a:gd name="T59" fmla="*/ 21 h 121"/>
                    <a:gd name="T60" fmla="*/ 13 w 93"/>
                    <a:gd name="T61" fmla="*/ 28 h 121"/>
                    <a:gd name="T62" fmla="*/ 24 w 93"/>
                    <a:gd name="T63" fmla="*/ 108 h 121"/>
                    <a:gd name="T64" fmla="*/ 24 w 93"/>
                    <a:gd name="T65" fmla="*/ 102 h 121"/>
                    <a:gd name="T66" fmla="*/ 59 w 93"/>
                    <a:gd name="T67" fmla="*/ 105 h 121"/>
                    <a:gd name="T68" fmla="*/ 61 w 93"/>
                    <a:gd name="T69" fmla="*/ 87 h 121"/>
                    <a:gd name="T70" fmla="*/ 21 w 93"/>
                    <a:gd name="T71" fmla="*/ 85 h 121"/>
                    <a:gd name="T72" fmla="*/ 61 w 93"/>
                    <a:gd name="T73" fmla="*/ 82 h 121"/>
                    <a:gd name="T74" fmla="*/ 61 w 93"/>
                    <a:gd name="T75" fmla="*/ 8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21">
                      <a:moveTo>
                        <a:pt x="70" y="102"/>
                      </a:moveTo>
                      <a:cubicBezTo>
                        <a:pt x="70" y="89"/>
                        <a:pt x="80" y="78"/>
                        <a:pt x="93" y="77"/>
                      </a:cubicBezTo>
                      <a:cubicBezTo>
                        <a:pt x="93" y="3"/>
                        <a:pt x="93" y="3"/>
                        <a:pt x="93" y="3"/>
                      </a:cubicBezTo>
                      <a:cubicBezTo>
                        <a:pt x="93" y="1"/>
                        <a:pt x="91" y="0"/>
                        <a:pt x="89" y="0"/>
                      </a:cubicBezTo>
                      <a:cubicBezTo>
                        <a:pt x="72" y="0"/>
                        <a:pt x="72" y="0"/>
                        <a:pt x="72" y="0"/>
                      </a:cubicBezTo>
                      <a:cubicBezTo>
                        <a:pt x="72" y="4"/>
                        <a:pt x="72" y="4"/>
                        <a:pt x="72" y="4"/>
                      </a:cubicBezTo>
                      <a:cubicBezTo>
                        <a:pt x="72" y="7"/>
                        <a:pt x="70" y="10"/>
                        <a:pt x="66" y="10"/>
                      </a:cubicBezTo>
                      <a:cubicBezTo>
                        <a:pt x="27" y="10"/>
                        <a:pt x="27" y="10"/>
                        <a:pt x="27" y="10"/>
                      </a:cubicBezTo>
                      <a:cubicBezTo>
                        <a:pt x="24" y="10"/>
                        <a:pt x="22" y="7"/>
                        <a:pt x="22" y="4"/>
                      </a:cubicBezTo>
                      <a:cubicBezTo>
                        <a:pt x="22" y="0"/>
                        <a:pt x="22" y="0"/>
                        <a:pt x="22" y="0"/>
                      </a:cubicBezTo>
                      <a:cubicBezTo>
                        <a:pt x="4" y="0"/>
                        <a:pt x="4" y="0"/>
                        <a:pt x="4" y="0"/>
                      </a:cubicBezTo>
                      <a:cubicBezTo>
                        <a:pt x="2" y="0"/>
                        <a:pt x="0" y="1"/>
                        <a:pt x="0" y="3"/>
                      </a:cubicBezTo>
                      <a:cubicBezTo>
                        <a:pt x="0" y="118"/>
                        <a:pt x="0" y="118"/>
                        <a:pt x="0" y="118"/>
                      </a:cubicBezTo>
                      <a:cubicBezTo>
                        <a:pt x="0" y="120"/>
                        <a:pt x="2" y="121"/>
                        <a:pt x="4" y="121"/>
                      </a:cubicBezTo>
                      <a:cubicBezTo>
                        <a:pt x="80" y="121"/>
                        <a:pt x="80" y="121"/>
                        <a:pt x="80" y="121"/>
                      </a:cubicBezTo>
                      <a:cubicBezTo>
                        <a:pt x="74" y="117"/>
                        <a:pt x="70" y="110"/>
                        <a:pt x="70" y="102"/>
                      </a:cubicBezTo>
                      <a:close/>
                      <a:moveTo>
                        <a:pt x="24" y="22"/>
                      </a:moveTo>
                      <a:cubicBezTo>
                        <a:pt x="73" y="22"/>
                        <a:pt x="73" y="22"/>
                        <a:pt x="73" y="22"/>
                      </a:cubicBezTo>
                      <a:cubicBezTo>
                        <a:pt x="75" y="22"/>
                        <a:pt x="76" y="23"/>
                        <a:pt x="76" y="24"/>
                      </a:cubicBezTo>
                      <a:cubicBezTo>
                        <a:pt x="76" y="26"/>
                        <a:pt x="75" y="27"/>
                        <a:pt x="73" y="27"/>
                      </a:cubicBezTo>
                      <a:cubicBezTo>
                        <a:pt x="24" y="27"/>
                        <a:pt x="24" y="27"/>
                        <a:pt x="24" y="27"/>
                      </a:cubicBezTo>
                      <a:cubicBezTo>
                        <a:pt x="22" y="27"/>
                        <a:pt x="21" y="26"/>
                        <a:pt x="21" y="24"/>
                      </a:cubicBezTo>
                      <a:cubicBezTo>
                        <a:pt x="21" y="23"/>
                        <a:pt x="22" y="22"/>
                        <a:pt x="24" y="22"/>
                      </a:cubicBezTo>
                      <a:close/>
                      <a:moveTo>
                        <a:pt x="24" y="42"/>
                      </a:moveTo>
                      <a:cubicBezTo>
                        <a:pt x="73" y="42"/>
                        <a:pt x="73" y="42"/>
                        <a:pt x="73" y="42"/>
                      </a:cubicBezTo>
                      <a:cubicBezTo>
                        <a:pt x="75" y="42"/>
                        <a:pt x="76" y="43"/>
                        <a:pt x="76" y="44"/>
                      </a:cubicBezTo>
                      <a:cubicBezTo>
                        <a:pt x="76" y="46"/>
                        <a:pt x="75" y="47"/>
                        <a:pt x="73" y="47"/>
                      </a:cubicBezTo>
                      <a:cubicBezTo>
                        <a:pt x="24" y="47"/>
                        <a:pt x="24" y="47"/>
                        <a:pt x="24" y="47"/>
                      </a:cubicBezTo>
                      <a:cubicBezTo>
                        <a:pt x="22" y="47"/>
                        <a:pt x="21" y="46"/>
                        <a:pt x="21" y="44"/>
                      </a:cubicBezTo>
                      <a:cubicBezTo>
                        <a:pt x="21" y="43"/>
                        <a:pt x="22" y="42"/>
                        <a:pt x="24" y="42"/>
                      </a:cubicBezTo>
                      <a:close/>
                      <a:moveTo>
                        <a:pt x="24" y="62"/>
                      </a:moveTo>
                      <a:cubicBezTo>
                        <a:pt x="55" y="62"/>
                        <a:pt x="55" y="62"/>
                        <a:pt x="55" y="62"/>
                      </a:cubicBezTo>
                      <a:cubicBezTo>
                        <a:pt x="57" y="62"/>
                        <a:pt x="58" y="63"/>
                        <a:pt x="58" y="65"/>
                      </a:cubicBezTo>
                      <a:cubicBezTo>
                        <a:pt x="58" y="66"/>
                        <a:pt x="57" y="67"/>
                        <a:pt x="55" y="67"/>
                      </a:cubicBezTo>
                      <a:cubicBezTo>
                        <a:pt x="24" y="67"/>
                        <a:pt x="24" y="67"/>
                        <a:pt x="24" y="67"/>
                      </a:cubicBezTo>
                      <a:cubicBezTo>
                        <a:pt x="22" y="67"/>
                        <a:pt x="21" y="66"/>
                        <a:pt x="21" y="65"/>
                      </a:cubicBezTo>
                      <a:cubicBezTo>
                        <a:pt x="21" y="63"/>
                        <a:pt x="22" y="62"/>
                        <a:pt x="24" y="62"/>
                      </a:cubicBezTo>
                      <a:close/>
                      <a:moveTo>
                        <a:pt x="13" y="108"/>
                      </a:moveTo>
                      <a:cubicBezTo>
                        <a:pt x="11" y="108"/>
                        <a:pt x="10" y="107"/>
                        <a:pt x="10" y="105"/>
                      </a:cubicBezTo>
                      <a:cubicBezTo>
                        <a:pt x="10" y="103"/>
                        <a:pt x="11" y="102"/>
                        <a:pt x="13" y="102"/>
                      </a:cubicBezTo>
                      <a:cubicBezTo>
                        <a:pt x="14" y="102"/>
                        <a:pt x="16" y="103"/>
                        <a:pt x="16" y="105"/>
                      </a:cubicBezTo>
                      <a:cubicBezTo>
                        <a:pt x="16" y="107"/>
                        <a:pt x="14" y="108"/>
                        <a:pt x="13" y="108"/>
                      </a:cubicBezTo>
                      <a:close/>
                      <a:moveTo>
                        <a:pt x="13" y="88"/>
                      </a:moveTo>
                      <a:cubicBezTo>
                        <a:pt x="11" y="88"/>
                        <a:pt x="10" y="86"/>
                        <a:pt x="10" y="85"/>
                      </a:cubicBezTo>
                      <a:cubicBezTo>
                        <a:pt x="10" y="83"/>
                        <a:pt x="11" y="82"/>
                        <a:pt x="13" y="82"/>
                      </a:cubicBezTo>
                      <a:cubicBezTo>
                        <a:pt x="14" y="82"/>
                        <a:pt x="16" y="83"/>
                        <a:pt x="16" y="85"/>
                      </a:cubicBezTo>
                      <a:cubicBezTo>
                        <a:pt x="16" y="86"/>
                        <a:pt x="14" y="88"/>
                        <a:pt x="13" y="88"/>
                      </a:cubicBezTo>
                      <a:close/>
                      <a:moveTo>
                        <a:pt x="13" y="68"/>
                      </a:moveTo>
                      <a:cubicBezTo>
                        <a:pt x="11" y="68"/>
                        <a:pt x="10" y="66"/>
                        <a:pt x="10" y="65"/>
                      </a:cubicBezTo>
                      <a:cubicBezTo>
                        <a:pt x="10" y="63"/>
                        <a:pt x="11" y="61"/>
                        <a:pt x="13" y="61"/>
                      </a:cubicBezTo>
                      <a:cubicBezTo>
                        <a:pt x="14" y="61"/>
                        <a:pt x="16" y="63"/>
                        <a:pt x="16" y="65"/>
                      </a:cubicBezTo>
                      <a:cubicBezTo>
                        <a:pt x="16" y="66"/>
                        <a:pt x="14" y="68"/>
                        <a:pt x="13" y="68"/>
                      </a:cubicBezTo>
                      <a:close/>
                      <a:moveTo>
                        <a:pt x="13" y="48"/>
                      </a:moveTo>
                      <a:cubicBezTo>
                        <a:pt x="11" y="48"/>
                        <a:pt x="10" y="46"/>
                        <a:pt x="10" y="44"/>
                      </a:cubicBezTo>
                      <a:cubicBezTo>
                        <a:pt x="10" y="43"/>
                        <a:pt x="11" y="41"/>
                        <a:pt x="13" y="41"/>
                      </a:cubicBezTo>
                      <a:cubicBezTo>
                        <a:pt x="14" y="41"/>
                        <a:pt x="16" y="43"/>
                        <a:pt x="16" y="44"/>
                      </a:cubicBezTo>
                      <a:cubicBezTo>
                        <a:pt x="16" y="46"/>
                        <a:pt x="14" y="48"/>
                        <a:pt x="13" y="48"/>
                      </a:cubicBezTo>
                      <a:close/>
                      <a:moveTo>
                        <a:pt x="13" y="28"/>
                      </a:moveTo>
                      <a:cubicBezTo>
                        <a:pt x="11" y="28"/>
                        <a:pt x="10" y="26"/>
                        <a:pt x="10" y="24"/>
                      </a:cubicBezTo>
                      <a:cubicBezTo>
                        <a:pt x="10" y="23"/>
                        <a:pt x="11" y="21"/>
                        <a:pt x="13" y="21"/>
                      </a:cubicBezTo>
                      <a:cubicBezTo>
                        <a:pt x="14" y="21"/>
                        <a:pt x="16" y="23"/>
                        <a:pt x="16" y="24"/>
                      </a:cubicBezTo>
                      <a:cubicBezTo>
                        <a:pt x="16" y="26"/>
                        <a:pt x="14" y="28"/>
                        <a:pt x="13" y="28"/>
                      </a:cubicBezTo>
                      <a:close/>
                      <a:moveTo>
                        <a:pt x="57" y="108"/>
                      </a:moveTo>
                      <a:cubicBezTo>
                        <a:pt x="24" y="108"/>
                        <a:pt x="24" y="108"/>
                        <a:pt x="24" y="108"/>
                      </a:cubicBezTo>
                      <a:cubicBezTo>
                        <a:pt x="22" y="108"/>
                        <a:pt x="21" y="106"/>
                        <a:pt x="21" y="105"/>
                      </a:cubicBezTo>
                      <a:cubicBezTo>
                        <a:pt x="21" y="103"/>
                        <a:pt x="22" y="102"/>
                        <a:pt x="24" y="102"/>
                      </a:cubicBezTo>
                      <a:cubicBezTo>
                        <a:pt x="57" y="102"/>
                        <a:pt x="57" y="102"/>
                        <a:pt x="57" y="102"/>
                      </a:cubicBezTo>
                      <a:cubicBezTo>
                        <a:pt x="58" y="102"/>
                        <a:pt x="59" y="103"/>
                        <a:pt x="59" y="105"/>
                      </a:cubicBezTo>
                      <a:cubicBezTo>
                        <a:pt x="59" y="106"/>
                        <a:pt x="58" y="108"/>
                        <a:pt x="57" y="108"/>
                      </a:cubicBezTo>
                      <a:close/>
                      <a:moveTo>
                        <a:pt x="61" y="87"/>
                      </a:moveTo>
                      <a:cubicBezTo>
                        <a:pt x="24" y="87"/>
                        <a:pt x="24" y="87"/>
                        <a:pt x="24" y="87"/>
                      </a:cubicBezTo>
                      <a:cubicBezTo>
                        <a:pt x="22" y="87"/>
                        <a:pt x="21" y="86"/>
                        <a:pt x="21" y="85"/>
                      </a:cubicBezTo>
                      <a:cubicBezTo>
                        <a:pt x="21" y="83"/>
                        <a:pt x="22" y="82"/>
                        <a:pt x="24" y="82"/>
                      </a:cubicBezTo>
                      <a:cubicBezTo>
                        <a:pt x="61" y="82"/>
                        <a:pt x="61" y="82"/>
                        <a:pt x="61" y="82"/>
                      </a:cubicBezTo>
                      <a:cubicBezTo>
                        <a:pt x="63" y="82"/>
                        <a:pt x="64" y="83"/>
                        <a:pt x="64" y="85"/>
                      </a:cubicBezTo>
                      <a:cubicBezTo>
                        <a:pt x="64" y="86"/>
                        <a:pt x="63" y="87"/>
                        <a:pt x="61"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grpSp>
          <p:nvGrpSpPr>
            <p:cNvPr id="215" name="组 8"/>
            <p:cNvGrpSpPr/>
            <p:nvPr/>
          </p:nvGrpSpPr>
          <p:grpSpPr>
            <a:xfrm>
              <a:off x="2495571" y="2276428"/>
              <a:ext cx="1010987" cy="1216831"/>
              <a:chOff x="2495571" y="2276428"/>
              <a:chExt cx="1010987" cy="1216831"/>
            </a:xfrm>
          </p:grpSpPr>
          <p:sp>
            <p:nvSpPr>
              <p:cNvPr id="1049008" name="Rounded Rectangle 47"/>
              <p:cNvSpPr/>
              <p:nvPr/>
            </p:nvSpPr>
            <p:spPr>
              <a:xfrm>
                <a:off x="2495571" y="3097259"/>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开发</a:t>
                </a:r>
              </a:p>
            </p:txBody>
          </p:sp>
          <p:sp>
            <p:nvSpPr>
              <p:cNvPr id="1049009" name="Rounded Rectangle 47"/>
              <p:cNvSpPr/>
              <p:nvPr/>
            </p:nvSpPr>
            <p:spPr>
              <a:xfrm>
                <a:off x="2518489" y="2833587"/>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开发方</a:t>
                </a:r>
              </a:p>
            </p:txBody>
          </p:sp>
          <p:sp>
            <p:nvSpPr>
              <p:cNvPr id="1049010" name="Freeform 46"/>
              <p:cNvSpPr/>
              <p:nvPr/>
            </p:nvSpPr>
            <p:spPr bwMode="auto">
              <a:xfrm>
                <a:off x="2604172" y="2276428"/>
                <a:ext cx="527261" cy="512939"/>
              </a:xfrm>
              <a:custGeom>
                <a:avLst/>
                <a:gdLst>
                  <a:gd name="T0" fmla="*/ 213 w 221"/>
                  <a:gd name="T1" fmla="*/ 180 h 214"/>
                  <a:gd name="T2" fmla="*/ 170 w 221"/>
                  <a:gd name="T3" fmla="*/ 138 h 214"/>
                  <a:gd name="T4" fmla="*/ 176 w 221"/>
                  <a:gd name="T5" fmla="*/ 132 h 214"/>
                  <a:gd name="T6" fmla="*/ 170 w 221"/>
                  <a:gd name="T7" fmla="*/ 127 h 214"/>
                  <a:gd name="T8" fmla="*/ 153 w 221"/>
                  <a:gd name="T9" fmla="*/ 143 h 214"/>
                  <a:gd name="T10" fmla="*/ 125 w 221"/>
                  <a:gd name="T11" fmla="*/ 115 h 214"/>
                  <a:gd name="T12" fmla="*/ 159 w 221"/>
                  <a:gd name="T13" fmla="*/ 81 h 214"/>
                  <a:gd name="T14" fmla="*/ 173 w 221"/>
                  <a:gd name="T15" fmla="*/ 84 h 214"/>
                  <a:gd name="T16" fmla="*/ 203 w 221"/>
                  <a:gd name="T17" fmla="*/ 71 h 214"/>
                  <a:gd name="T18" fmla="*/ 212 w 221"/>
                  <a:gd name="T19" fmla="*/ 25 h 214"/>
                  <a:gd name="T20" fmla="*/ 209 w 221"/>
                  <a:gd name="T21" fmla="*/ 20 h 214"/>
                  <a:gd name="T22" fmla="*/ 191 w 221"/>
                  <a:gd name="T23" fmla="*/ 38 h 214"/>
                  <a:gd name="T24" fmla="*/ 176 w 221"/>
                  <a:gd name="T25" fmla="*/ 38 h 214"/>
                  <a:gd name="T26" fmla="*/ 177 w 221"/>
                  <a:gd name="T27" fmla="*/ 24 h 214"/>
                  <a:gd name="T28" fmla="*/ 195 w 221"/>
                  <a:gd name="T29" fmla="*/ 5 h 214"/>
                  <a:gd name="T30" fmla="*/ 190 w 221"/>
                  <a:gd name="T31" fmla="*/ 3 h 214"/>
                  <a:gd name="T32" fmla="*/ 173 w 221"/>
                  <a:gd name="T33" fmla="*/ 0 h 214"/>
                  <a:gd name="T34" fmla="*/ 143 w 221"/>
                  <a:gd name="T35" fmla="*/ 12 h 214"/>
                  <a:gd name="T36" fmla="*/ 134 w 221"/>
                  <a:gd name="T37" fmla="*/ 56 h 214"/>
                  <a:gd name="T38" fmla="*/ 100 w 221"/>
                  <a:gd name="T39" fmla="*/ 90 h 214"/>
                  <a:gd name="T40" fmla="*/ 52 w 221"/>
                  <a:gd name="T41" fmla="*/ 42 h 214"/>
                  <a:gd name="T42" fmla="*/ 57 w 221"/>
                  <a:gd name="T43" fmla="*/ 36 h 214"/>
                  <a:gd name="T44" fmla="*/ 26 w 221"/>
                  <a:gd name="T45" fmla="*/ 5 h 214"/>
                  <a:gd name="T46" fmla="*/ 9 w 221"/>
                  <a:gd name="T47" fmla="*/ 22 h 214"/>
                  <a:gd name="T48" fmla="*/ 40 w 221"/>
                  <a:gd name="T49" fmla="*/ 53 h 214"/>
                  <a:gd name="T50" fmla="*/ 46 w 221"/>
                  <a:gd name="T51" fmla="*/ 47 h 214"/>
                  <a:gd name="T52" fmla="*/ 94 w 221"/>
                  <a:gd name="T53" fmla="*/ 95 h 214"/>
                  <a:gd name="T54" fmla="*/ 60 w 221"/>
                  <a:gd name="T55" fmla="*/ 129 h 214"/>
                  <a:gd name="T56" fmla="*/ 46 w 221"/>
                  <a:gd name="T57" fmla="*/ 127 h 214"/>
                  <a:gd name="T58" fmla="*/ 16 w 221"/>
                  <a:gd name="T59" fmla="*/ 139 h 214"/>
                  <a:gd name="T60" fmla="*/ 7 w 221"/>
                  <a:gd name="T61" fmla="*/ 186 h 214"/>
                  <a:gd name="T62" fmla="*/ 10 w 221"/>
                  <a:gd name="T63" fmla="*/ 191 h 214"/>
                  <a:gd name="T64" fmla="*/ 28 w 221"/>
                  <a:gd name="T65" fmla="*/ 172 h 214"/>
                  <a:gd name="T66" fmla="*/ 42 w 221"/>
                  <a:gd name="T67" fmla="*/ 172 h 214"/>
                  <a:gd name="T68" fmla="*/ 42 w 221"/>
                  <a:gd name="T69" fmla="*/ 187 h 214"/>
                  <a:gd name="T70" fmla="*/ 24 w 221"/>
                  <a:gd name="T71" fmla="*/ 205 h 214"/>
                  <a:gd name="T72" fmla="*/ 29 w 221"/>
                  <a:gd name="T73" fmla="*/ 207 h 214"/>
                  <a:gd name="T74" fmla="*/ 46 w 221"/>
                  <a:gd name="T75" fmla="*/ 211 h 214"/>
                  <a:gd name="T76" fmla="*/ 76 w 221"/>
                  <a:gd name="T77" fmla="*/ 199 h 214"/>
                  <a:gd name="T78" fmla="*/ 85 w 221"/>
                  <a:gd name="T79" fmla="*/ 155 h 214"/>
                  <a:gd name="T80" fmla="*/ 119 w 221"/>
                  <a:gd name="T81" fmla="*/ 121 h 214"/>
                  <a:gd name="T82" fmla="*/ 148 w 221"/>
                  <a:gd name="T83" fmla="*/ 149 h 214"/>
                  <a:gd name="T84" fmla="*/ 131 w 221"/>
                  <a:gd name="T85" fmla="*/ 166 h 214"/>
                  <a:gd name="T86" fmla="*/ 136 w 221"/>
                  <a:gd name="T87" fmla="*/ 172 h 214"/>
                  <a:gd name="T88" fmla="*/ 142 w 221"/>
                  <a:gd name="T89" fmla="*/ 166 h 214"/>
                  <a:gd name="T90" fmla="*/ 184 w 221"/>
                  <a:gd name="T91" fmla="*/ 209 h 214"/>
                  <a:gd name="T92" fmla="*/ 199 w 221"/>
                  <a:gd name="T93" fmla="*/ 214 h 214"/>
                  <a:gd name="T94" fmla="*/ 213 w 221"/>
                  <a:gd name="T95" fmla="*/ 209 h 214"/>
                  <a:gd name="T96" fmla="*/ 213 w 221"/>
                  <a:gd name="T97"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214">
                    <a:moveTo>
                      <a:pt x="213" y="180"/>
                    </a:moveTo>
                    <a:cubicBezTo>
                      <a:pt x="170" y="138"/>
                      <a:pt x="170" y="138"/>
                      <a:pt x="170" y="138"/>
                    </a:cubicBezTo>
                    <a:cubicBezTo>
                      <a:pt x="176" y="132"/>
                      <a:pt x="176" y="132"/>
                      <a:pt x="176" y="132"/>
                    </a:cubicBezTo>
                    <a:cubicBezTo>
                      <a:pt x="170" y="127"/>
                      <a:pt x="170" y="127"/>
                      <a:pt x="170" y="127"/>
                    </a:cubicBezTo>
                    <a:cubicBezTo>
                      <a:pt x="153" y="143"/>
                      <a:pt x="153" y="143"/>
                      <a:pt x="153" y="143"/>
                    </a:cubicBezTo>
                    <a:cubicBezTo>
                      <a:pt x="125" y="115"/>
                      <a:pt x="125" y="115"/>
                      <a:pt x="125" y="115"/>
                    </a:cubicBezTo>
                    <a:cubicBezTo>
                      <a:pt x="159" y="81"/>
                      <a:pt x="159" y="81"/>
                      <a:pt x="159" y="81"/>
                    </a:cubicBezTo>
                    <a:cubicBezTo>
                      <a:pt x="164" y="83"/>
                      <a:pt x="168" y="84"/>
                      <a:pt x="173" y="84"/>
                    </a:cubicBezTo>
                    <a:cubicBezTo>
                      <a:pt x="184" y="84"/>
                      <a:pt x="195" y="79"/>
                      <a:pt x="203" y="71"/>
                    </a:cubicBezTo>
                    <a:cubicBezTo>
                      <a:pt x="215" y="59"/>
                      <a:pt x="219" y="41"/>
                      <a:pt x="212" y="25"/>
                    </a:cubicBezTo>
                    <a:cubicBezTo>
                      <a:pt x="209" y="20"/>
                      <a:pt x="209" y="20"/>
                      <a:pt x="209" y="20"/>
                    </a:cubicBezTo>
                    <a:cubicBezTo>
                      <a:pt x="191" y="38"/>
                      <a:pt x="191" y="38"/>
                      <a:pt x="191" y="38"/>
                    </a:cubicBezTo>
                    <a:cubicBezTo>
                      <a:pt x="176" y="38"/>
                      <a:pt x="176" y="38"/>
                      <a:pt x="176" y="38"/>
                    </a:cubicBezTo>
                    <a:cubicBezTo>
                      <a:pt x="177" y="24"/>
                      <a:pt x="177" y="24"/>
                      <a:pt x="177" y="24"/>
                    </a:cubicBezTo>
                    <a:cubicBezTo>
                      <a:pt x="195" y="5"/>
                      <a:pt x="195" y="5"/>
                      <a:pt x="195" y="5"/>
                    </a:cubicBezTo>
                    <a:cubicBezTo>
                      <a:pt x="190" y="3"/>
                      <a:pt x="190" y="3"/>
                      <a:pt x="190" y="3"/>
                    </a:cubicBezTo>
                    <a:cubicBezTo>
                      <a:pt x="185" y="1"/>
                      <a:pt x="179" y="0"/>
                      <a:pt x="173" y="0"/>
                    </a:cubicBezTo>
                    <a:cubicBezTo>
                      <a:pt x="162" y="0"/>
                      <a:pt x="151" y="4"/>
                      <a:pt x="143" y="12"/>
                    </a:cubicBezTo>
                    <a:cubicBezTo>
                      <a:pt x="132" y="24"/>
                      <a:pt x="128" y="40"/>
                      <a:pt x="134" y="56"/>
                    </a:cubicBezTo>
                    <a:cubicBezTo>
                      <a:pt x="100" y="90"/>
                      <a:pt x="100" y="90"/>
                      <a:pt x="100" y="90"/>
                    </a:cubicBezTo>
                    <a:cubicBezTo>
                      <a:pt x="52" y="42"/>
                      <a:pt x="52" y="42"/>
                      <a:pt x="52" y="42"/>
                    </a:cubicBezTo>
                    <a:cubicBezTo>
                      <a:pt x="57" y="36"/>
                      <a:pt x="57" y="36"/>
                      <a:pt x="57" y="36"/>
                    </a:cubicBezTo>
                    <a:cubicBezTo>
                      <a:pt x="26" y="5"/>
                      <a:pt x="26" y="5"/>
                      <a:pt x="26" y="5"/>
                    </a:cubicBezTo>
                    <a:cubicBezTo>
                      <a:pt x="9" y="22"/>
                      <a:pt x="9" y="22"/>
                      <a:pt x="9" y="22"/>
                    </a:cubicBezTo>
                    <a:cubicBezTo>
                      <a:pt x="40" y="53"/>
                      <a:pt x="40" y="53"/>
                      <a:pt x="40" y="53"/>
                    </a:cubicBezTo>
                    <a:cubicBezTo>
                      <a:pt x="46" y="47"/>
                      <a:pt x="46" y="47"/>
                      <a:pt x="46" y="47"/>
                    </a:cubicBezTo>
                    <a:cubicBezTo>
                      <a:pt x="94" y="95"/>
                      <a:pt x="94" y="95"/>
                      <a:pt x="94" y="95"/>
                    </a:cubicBezTo>
                    <a:cubicBezTo>
                      <a:pt x="60" y="129"/>
                      <a:pt x="60" y="129"/>
                      <a:pt x="60" y="129"/>
                    </a:cubicBezTo>
                    <a:cubicBezTo>
                      <a:pt x="55" y="128"/>
                      <a:pt x="51" y="127"/>
                      <a:pt x="46" y="127"/>
                    </a:cubicBezTo>
                    <a:cubicBezTo>
                      <a:pt x="35" y="127"/>
                      <a:pt x="24" y="131"/>
                      <a:pt x="16" y="139"/>
                    </a:cubicBezTo>
                    <a:cubicBezTo>
                      <a:pt x="4" y="151"/>
                      <a:pt x="0" y="170"/>
                      <a:pt x="7" y="186"/>
                    </a:cubicBezTo>
                    <a:cubicBezTo>
                      <a:pt x="10" y="191"/>
                      <a:pt x="10" y="191"/>
                      <a:pt x="10" y="191"/>
                    </a:cubicBezTo>
                    <a:cubicBezTo>
                      <a:pt x="28" y="172"/>
                      <a:pt x="28" y="172"/>
                      <a:pt x="28" y="172"/>
                    </a:cubicBezTo>
                    <a:cubicBezTo>
                      <a:pt x="42" y="172"/>
                      <a:pt x="42" y="172"/>
                      <a:pt x="42" y="172"/>
                    </a:cubicBezTo>
                    <a:cubicBezTo>
                      <a:pt x="42" y="187"/>
                      <a:pt x="42" y="187"/>
                      <a:pt x="42" y="187"/>
                    </a:cubicBezTo>
                    <a:cubicBezTo>
                      <a:pt x="24" y="205"/>
                      <a:pt x="24" y="205"/>
                      <a:pt x="24" y="205"/>
                    </a:cubicBezTo>
                    <a:cubicBezTo>
                      <a:pt x="29" y="207"/>
                      <a:pt x="29" y="207"/>
                      <a:pt x="29" y="207"/>
                    </a:cubicBezTo>
                    <a:cubicBezTo>
                      <a:pt x="35" y="210"/>
                      <a:pt x="40" y="211"/>
                      <a:pt x="46" y="211"/>
                    </a:cubicBezTo>
                    <a:cubicBezTo>
                      <a:pt x="57" y="211"/>
                      <a:pt x="68" y="207"/>
                      <a:pt x="76" y="199"/>
                    </a:cubicBezTo>
                    <a:cubicBezTo>
                      <a:pt x="87" y="187"/>
                      <a:pt x="91" y="170"/>
                      <a:pt x="85" y="155"/>
                    </a:cubicBezTo>
                    <a:cubicBezTo>
                      <a:pt x="119" y="121"/>
                      <a:pt x="119" y="121"/>
                      <a:pt x="119" y="121"/>
                    </a:cubicBezTo>
                    <a:cubicBezTo>
                      <a:pt x="148" y="149"/>
                      <a:pt x="148" y="149"/>
                      <a:pt x="148" y="149"/>
                    </a:cubicBezTo>
                    <a:cubicBezTo>
                      <a:pt x="131" y="166"/>
                      <a:pt x="131" y="166"/>
                      <a:pt x="131" y="166"/>
                    </a:cubicBezTo>
                    <a:cubicBezTo>
                      <a:pt x="136" y="172"/>
                      <a:pt x="136" y="172"/>
                      <a:pt x="136" y="172"/>
                    </a:cubicBezTo>
                    <a:cubicBezTo>
                      <a:pt x="142" y="166"/>
                      <a:pt x="142" y="166"/>
                      <a:pt x="142" y="166"/>
                    </a:cubicBezTo>
                    <a:cubicBezTo>
                      <a:pt x="184" y="209"/>
                      <a:pt x="184" y="209"/>
                      <a:pt x="184" y="209"/>
                    </a:cubicBezTo>
                    <a:cubicBezTo>
                      <a:pt x="188" y="212"/>
                      <a:pt x="193" y="214"/>
                      <a:pt x="199" y="214"/>
                    </a:cubicBezTo>
                    <a:cubicBezTo>
                      <a:pt x="204" y="214"/>
                      <a:pt x="209" y="212"/>
                      <a:pt x="213" y="209"/>
                    </a:cubicBezTo>
                    <a:cubicBezTo>
                      <a:pt x="221" y="201"/>
                      <a:pt x="221" y="188"/>
                      <a:pt x="213" y="180"/>
                    </a:cubicBezTo>
                    <a:close/>
                  </a:path>
                </a:pathLst>
              </a:custGeom>
              <a:gradFill>
                <a:gsLst>
                  <a:gs pos="0">
                    <a:srgbClr val="E1E6F2"/>
                  </a:gs>
                  <a:gs pos="100000">
                    <a:srgbClr val="C6D1E5"/>
                  </a:gs>
                </a:gsLst>
                <a:lin ang="270000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black"/>
                  </a:solidFill>
                  <a:effectLst/>
                  <a:uLnTx/>
                  <a:uFillTx/>
                  <a:latin typeface="Segoe UI Light"/>
                </a:endParaRPr>
              </a:p>
            </p:txBody>
          </p:sp>
        </p:grpSp>
        <p:grpSp>
          <p:nvGrpSpPr>
            <p:cNvPr id="216" name="组 9"/>
            <p:cNvGrpSpPr/>
            <p:nvPr/>
          </p:nvGrpSpPr>
          <p:grpSpPr>
            <a:xfrm>
              <a:off x="4606292" y="2246264"/>
              <a:ext cx="1015973" cy="1246995"/>
              <a:chOff x="4606292" y="2246264"/>
              <a:chExt cx="1015973" cy="1246995"/>
            </a:xfrm>
          </p:grpSpPr>
          <p:sp>
            <p:nvSpPr>
              <p:cNvPr id="1049011" name="Rounded Rectangle 47"/>
              <p:cNvSpPr/>
              <p:nvPr/>
            </p:nvSpPr>
            <p:spPr>
              <a:xfrm>
                <a:off x="4614265" y="3097259"/>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设计</a:t>
                </a:r>
              </a:p>
            </p:txBody>
          </p:sp>
          <p:sp>
            <p:nvSpPr>
              <p:cNvPr id="1049012" name="Rounded Rectangle 47"/>
              <p:cNvSpPr/>
              <p:nvPr/>
            </p:nvSpPr>
            <p:spPr>
              <a:xfrm>
                <a:off x="4624230" y="2833587"/>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设计方</a:t>
                </a:r>
              </a:p>
            </p:txBody>
          </p:sp>
          <p:grpSp>
            <p:nvGrpSpPr>
              <p:cNvPr id="217" name="组合 204"/>
              <p:cNvGrpSpPr/>
              <p:nvPr/>
            </p:nvGrpSpPr>
            <p:grpSpPr>
              <a:xfrm>
                <a:off x="4606292" y="2246264"/>
                <a:ext cx="640224" cy="544408"/>
                <a:chOff x="4398962" y="2871600"/>
                <a:chExt cx="933451" cy="793751"/>
              </a:xfrm>
              <a:gradFill>
                <a:gsLst>
                  <a:gs pos="0">
                    <a:srgbClr val="E1E6F2"/>
                  </a:gs>
                  <a:gs pos="100000">
                    <a:srgbClr val="C6D1E5"/>
                  </a:gs>
                </a:gsLst>
                <a:lin ang="2700000" scaled="1"/>
              </a:gradFill>
            </p:grpSpPr>
            <p:sp>
              <p:nvSpPr>
                <p:cNvPr id="1049013" name="Freeform 11"/>
                <p:cNvSpPr/>
                <p:nvPr/>
              </p:nvSpPr>
              <p:spPr bwMode="auto">
                <a:xfrm>
                  <a:off x="4508500" y="3050988"/>
                  <a:ext cx="249238" cy="285750"/>
                </a:xfrm>
                <a:custGeom>
                  <a:avLst/>
                  <a:gdLst>
                    <a:gd name="T0" fmla="*/ 37 w 50"/>
                    <a:gd name="T1" fmla="*/ 1 h 57"/>
                    <a:gd name="T2" fmla="*/ 29 w 50"/>
                    <a:gd name="T3" fmla="*/ 0 h 57"/>
                    <a:gd name="T4" fmla="*/ 0 w 50"/>
                    <a:gd name="T5" fmla="*/ 28 h 57"/>
                    <a:gd name="T6" fmla="*/ 29 w 50"/>
                    <a:gd name="T7" fmla="*/ 57 h 57"/>
                    <a:gd name="T8" fmla="*/ 50 w 50"/>
                    <a:gd name="T9" fmla="*/ 48 h 57"/>
                    <a:gd name="T10" fmla="*/ 29 w 50"/>
                    <a:gd name="T11" fmla="*/ 28 h 57"/>
                    <a:gd name="T12" fmla="*/ 37 w 50"/>
                    <a:gd name="T13" fmla="*/ 1 h 57"/>
                  </a:gdLst>
                  <a:ahLst/>
                  <a:cxnLst>
                    <a:cxn ang="0">
                      <a:pos x="T0" y="T1"/>
                    </a:cxn>
                    <a:cxn ang="0">
                      <a:pos x="T2" y="T3"/>
                    </a:cxn>
                    <a:cxn ang="0">
                      <a:pos x="T4" y="T5"/>
                    </a:cxn>
                    <a:cxn ang="0">
                      <a:pos x="T6" y="T7"/>
                    </a:cxn>
                    <a:cxn ang="0">
                      <a:pos x="T8" y="T9"/>
                    </a:cxn>
                    <a:cxn ang="0">
                      <a:pos x="T10" y="T11"/>
                    </a:cxn>
                    <a:cxn ang="0">
                      <a:pos x="T12" y="T13"/>
                    </a:cxn>
                  </a:cxnLst>
                  <a:rect l="0" t="0" r="r" b="b"/>
                  <a:pathLst>
                    <a:path w="50" h="57">
                      <a:moveTo>
                        <a:pt x="37" y="1"/>
                      </a:moveTo>
                      <a:cubicBezTo>
                        <a:pt x="34" y="0"/>
                        <a:pt x="32" y="0"/>
                        <a:pt x="29" y="0"/>
                      </a:cubicBezTo>
                      <a:cubicBezTo>
                        <a:pt x="13" y="0"/>
                        <a:pt x="0" y="12"/>
                        <a:pt x="0" y="28"/>
                      </a:cubicBezTo>
                      <a:cubicBezTo>
                        <a:pt x="0" y="44"/>
                        <a:pt x="13" y="57"/>
                        <a:pt x="29" y="57"/>
                      </a:cubicBezTo>
                      <a:cubicBezTo>
                        <a:pt x="37" y="57"/>
                        <a:pt x="44" y="53"/>
                        <a:pt x="50" y="48"/>
                      </a:cubicBezTo>
                      <a:cubicBezTo>
                        <a:pt x="29" y="28"/>
                        <a:pt x="29" y="28"/>
                        <a:pt x="29" y="28"/>
                      </a:cubicBezTo>
                      <a:lnTo>
                        <a:pt x="37"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4" name="Freeform 12"/>
                <p:cNvSpPr/>
                <p:nvPr/>
              </p:nvSpPr>
              <p:spPr bwMode="auto">
                <a:xfrm>
                  <a:off x="4678363" y="3050988"/>
                  <a:ext cx="144463" cy="230188"/>
                </a:xfrm>
                <a:custGeom>
                  <a:avLst/>
                  <a:gdLst>
                    <a:gd name="T0" fmla="*/ 9 w 29"/>
                    <a:gd name="T1" fmla="*/ 0 h 46"/>
                    <a:gd name="T2" fmla="*/ 0 w 29"/>
                    <a:gd name="T3" fmla="*/ 27 h 46"/>
                    <a:gd name="T4" fmla="*/ 21 w 29"/>
                    <a:gd name="T5" fmla="*/ 46 h 46"/>
                    <a:gd name="T6" fmla="*/ 29 w 29"/>
                    <a:gd name="T7" fmla="*/ 27 h 46"/>
                    <a:gd name="T8" fmla="*/ 9 w 29"/>
                    <a:gd name="T9" fmla="*/ 0 h 46"/>
                  </a:gdLst>
                  <a:ahLst/>
                  <a:cxnLst>
                    <a:cxn ang="0">
                      <a:pos x="T0" y="T1"/>
                    </a:cxn>
                    <a:cxn ang="0">
                      <a:pos x="T2" y="T3"/>
                    </a:cxn>
                    <a:cxn ang="0">
                      <a:pos x="T4" y="T5"/>
                    </a:cxn>
                    <a:cxn ang="0">
                      <a:pos x="T6" y="T7"/>
                    </a:cxn>
                    <a:cxn ang="0">
                      <a:pos x="T8" y="T9"/>
                    </a:cxn>
                  </a:cxnLst>
                  <a:rect l="0" t="0" r="r" b="b"/>
                  <a:pathLst>
                    <a:path w="29" h="46">
                      <a:moveTo>
                        <a:pt x="9" y="0"/>
                      </a:moveTo>
                      <a:cubicBezTo>
                        <a:pt x="0" y="27"/>
                        <a:pt x="0" y="27"/>
                        <a:pt x="0" y="27"/>
                      </a:cubicBezTo>
                      <a:cubicBezTo>
                        <a:pt x="21" y="46"/>
                        <a:pt x="21" y="46"/>
                        <a:pt x="21" y="46"/>
                      </a:cubicBezTo>
                      <a:cubicBezTo>
                        <a:pt x="26" y="41"/>
                        <a:pt x="29" y="34"/>
                        <a:pt x="29" y="27"/>
                      </a:cubicBezTo>
                      <a:cubicBezTo>
                        <a:pt x="29" y="14"/>
                        <a:pt x="20" y="3"/>
                        <a:pt x="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5" name="Rectangle 13"/>
                <p:cNvSpPr>
                  <a:spLocks noChangeArrowheads="1"/>
                </p:cNvSpPr>
                <p:nvPr/>
              </p:nvSpPr>
              <p:spPr bwMode="auto">
                <a:xfrm>
                  <a:off x="4922838" y="3046225"/>
                  <a:ext cx="284163" cy="25400"/>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6" name="Rectangle 14"/>
                <p:cNvSpPr>
                  <a:spLocks noChangeArrowheads="1"/>
                </p:cNvSpPr>
                <p:nvPr/>
              </p:nvSpPr>
              <p:spPr bwMode="auto">
                <a:xfrm>
                  <a:off x="4922838" y="3111313"/>
                  <a:ext cx="284163" cy="25400"/>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7" name="Rectangle 15"/>
                <p:cNvSpPr>
                  <a:spLocks noChangeArrowheads="1"/>
                </p:cNvSpPr>
                <p:nvPr/>
              </p:nvSpPr>
              <p:spPr bwMode="auto">
                <a:xfrm>
                  <a:off x="4922838" y="3171638"/>
                  <a:ext cx="284163"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8" name="Rectangle 16"/>
                <p:cNvSpPr>
                  <a:spLocks noChangeArrowheads="1"/>
                </p:cNvSpPr>
                <p:nvPr/>
              </p:nvSpPr>
              <p:spPr bwMode="auto">
                <a:xfrm>
                  <a:off x="4922838" y="3236725"/>
                  <a:ext cx="284163" cy="238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19" name="Rectangle 17"/>
                <p:cNvSpPr>
                  <a:spLocks noChangeArrowheads="1"/>
                </p:cNvSpPr>
                <p:nvPr/>
              </p:nvSpPr>
              <p:spPr bwMode="auto">
                <a:xfrm>
                  <a:off x="4922838" y="3301813"/>
                  <a:ext cx="284163" cy="23813"/>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20" name="任意多边形: 形状 203"/>
                <p:cNvSpPr/>
                <p:nvPr/>
              </p:nvSpPr>
              <p:spPr bwMode="auto">
                <a:xfrm>
                  <a:off x="4398962" y="2871600"/>
                  <a:ext cx="933451" cy="793751"/>
                </a:xfrm>
                <a:custGeom>
                  <a:avLst/>
                  <a:gdLst>
                    <a:gd name="connsiteX0" fmla="*/ 44451 w 933451"/>
                    <a:gd name="connsiteY0" fmla="*/ 60325 h 793751"/>
                    <a:gd name="connsiteX1" fmla="*/ 44451 w 933451"/>
                    <a:gd name="connsiteY1" fmla="*/ 138225 h 793751"/>
                    <a:gd name="connsiteX2" fmla="*/ 44451 w 933451"/>
                    <a:gd name="connsiteY2" fmla="*/ 573995 h 793751"/>
                    <a:gd name="connsiteX3" fmla="*/ 64435 w 933451"/>
                    <a:gd name="connsiteY3" fmla="*/ 588963 h 793751"/>
                    <a:gd name="connsiteX4" fmla="*/ 873780 w 933451"/>
                    <a:gd name="connsiteY4" fmla="*/ 588963 h 793751"/>
                    <a:gd name="connsiteX5" fmla="*/ 893764 w 933451"/>
                    <a:gd name="connsiteY5" fmla="*/ 573995 h 793751"/>
                    <a:gd name="connsiteX6" fmla="*/ 893764 w 933451"/>
                    <a:gd name="connsiteY6" fmla="*/ 73020 h 793751"/>
                    <a:gd name="connsiteX7" fmla="*/ 893764 w 933451"/>
                    <a:gd name="connsiteY7" fmla="*/ 60325 h 793751"/>
                    <a:gd name="connsiteX8" fmla="*/ 763550 w 933451"/>
                    <a:gd name="connsiteY8" fmla="*/ 60325 h 793751"/>
                    <a:gd name="connsiteX9" fmla="*/ 62884 w 933451"/>
                    <a:gd name="connsiteY9" fmla="*/ 60325 h 793751"/>
                    <a:gd name="connsiteX10" fmla="*/ 14975 w 933451"/>
                    <a:gd name="connsiteY10" fmla="*/ 0 h 793751"/>
                    <a:gd name="connsiteX11" fmla="*/ 40605 w 933451"/>
                    <a:gd name="connsiteY11" fmla="*/ 0 h 793751"/>
                    <a:gd name="connsiteX12" fmla="*/ 42282 w 933451"/>
                    <a:gd name="connsiteY12" fmla="*/ 0 h 793751"/>
                    <a:gd name="connsiteX13" fmla="*/ 54021 w 933451"/>
                    <a:gd name="connsiteY13" fmla="*/ 0 h 793751"/>
                    <a:gd name="connsiteX14" fmla="*/ 85883 w 933451"/>
                    <a:gd name="connsiteY14" fmla="*/ 0 h 793751"/>
                    <a:gd name="connsiteX15" fmla="*/ 147929 w 933451"/>
                    <a:gd name="connsiteY15" fmla="*/ 0 h 793751"/>
                    <a:gd name="connsiteX16" fmla="*/ 174893 w 933451"/>
                    <a:gd name="connsiteY16" fmla="*/ 0 h 793751"/>
                    <a:gd name="connsiteX17" fmla="*/ 193416 w 933451"/>
                    <a:gd name="connsiteY17" fmla="*/ 0 h 793751"/>
                    <a:gd name="connsiteX18" fmla="*/ 250222 w 933451"/>
                    <a:gd name="connsiteY18" fmla="*/ 0 h 793751"/>
                    <a:gd name="connsiteX19" fmla="*/ 314849 w 933451"/>
                    <a:gd name="connsiteY19" fmla="*/ 0 h 793751"/>
                    <a:gd name="connsiteX20" fmla="*/ 319605 w 933451"/>
                    <a:gd name="connsiteY20" fmla="*/ 0 h 793751"/>
                    <a:gd name="connsiteX21" fmla="*/ 402823 w 933451"/>
                    <a:gd name="connsiteY21" fmla="*/ 0 h 793751"/>
                    <a:gd name="connsiteX22" fmla="*/ 436173 w 933451"/>
                    <a:gd name="connsiteY22" fmla="*/ 0 h 793751"/>
                    <a:gd name="connsiteX23" fmla="*/ 501134 w 933451"/>
                    <a:gd name="connsiteY23" fmla="*/ 0 h 793751"/>
                    <a:gd name="connsiteX24" fmla="*/ 540197 w 933451"/>
                    <a:gd name="connsiteY24" fmla="*/ 0 h 793751"/>
                    <a:gd name="connsiteX25" fmla="*/ 615794 w 933451"/>
                    <a:gd name="connsiteY25" fmla="*/ 0 h 793751"/>
                    <a:gd name="connsiteX26" fmla="*/ 628252 w 933451"/>
                    <a:gd name="connsiteY26" fmla="*/ 0 h 793751"/>
                    <a:gd name="connsiteX27" fmla="*/ 701668 w 933451"/>
                    <a:gd name="connsiteY27" fmla="*/ 0 h 793751"/>
                    <a:gd name="connsiteX28" fmla="*/ 748062 w 933451"/>
                    <a:gd name="connsiteY28" fmla="*/ 0 h 793751"/>
                    <a:gd name="connsiteX29" fmla="*/ 761776 w 933451"/>
                    <a:gd name="connsiteY29" fmla="*/ 0 h 793751"/>
                    <a:gd name="connsiteX30" fmla="*/ 875559 w 933451"/>
                    <a:gd name="connsiteY30" fmla="*/ 0 h 793751"/>
                    <a:gd name="connsiteX31" fmla="*/ 899196 w 933451"/>
                    <a:gd name="connsiteY31" fmla="*/ 0 h 793751"/>
                    <a:gd name="connsiteX32" fmla="*/ 909273 w 933451"/>
                    <a:gd name="connsiteY32" fmla="*/ 0 h 793751"/>
                    <a:gd name="connsiteX33" fmla="*/ 923468 w 933451"/>
                    <a:gd name="connsiteY33" fmla="*/ 0 h 793751"/>
                    <a:gd name="connsiteX34" fmla="*/ 933451 w 933451"/>
                    <a:gd name="connsiteY34" fmla="*/ 10054 h 793751"/>
                    <a:gd name="connsiteX35" fmla="*/ 933451 w 933451"/>
                    <a:gd name="connsiteY35" fmla="*/ 50271 h 793751"/>
                    <a:gd name="connsiteX36" fmla="*/ 923468 w 933451"/>
                    <a:gd name="connsiteY36" fmla="*/ 60325 h 793751"/>
                    <a:gd name="connsiteX37" fmla="*/ 919163 w 933451"/>
                    <a:gd name="connsiteY37" fmla="*/ 60325 h 793751"/>
                    <a:gd name="connsiteX38" fmla="*/ 919163 w 933451"/>
                    <a:gd name="connsiteY38" fmla="*/ 88034 h 793751"/>
                    <a:gd name="connsiteX39" fmla="*/ 919163 w 933451"/>
                    <a:gd name="connsiteY39" fmla="*/ 599379 h 793751"/>
                    <a:gd name="connsiteX40" fmla="*/ 899196 w 933451"/>
                    <a:gd name="connsiteY40" fmla="*/ 614363 h 793751"/>
                    <a:gd name="connsiteX41" fmla="*/ 620196 w 933451"/>
                    <a:gd name="connsiteY41" fmla="*/ 614363 h 793751"/>
                    <a:gd name="connsiteX42" fmla="*/ 542581 w 933451"/>
                    <a:gd name="connsiteY42" fmla="*/ 614363 h 793751"/>
                    <a:gd name="connsiteX43" fmla="*/ 604839 w 933451"/>
                    <a:gd name="connsiteY43" fmla="*/ 744538 h 793751"/>
                    <a:gd name="connsiteX44" fmla="*/ 579439 w 933451"/>
                    <a:gd name="connsiteY44" fmla="*/ 754063 h 793751"/>
                    <a:gd name="connsiteX45" fmla="*/ 516497 w 933451"/>
                    <a:gd name="connsiteY45" fmla="*/ 614363 h 793751"/>
                    <a:gd name="connsiteX46" fmla="*/ 479426 w 933451"/>
                    <a:gd name="connsiteY46" fmla="*/ 614363 h 793751"/>
                    <a:gd name="connsiteX47" fmla="*/ 479426 w 933451"/>
                    <a:gd name="connsiteY47" fmla="*/ 793751 h 793751"/>
                    <a:gd name="connsiteX48" fmla="*/ 458788 w 933451"/>
                    <a:gd name="connsiteY48" fmla="*/ 793751 h 793751"/>
                    <a:gd name="connsiteX49" fmla="*/ 458788 w 933451"/>
                    <a:gd name="connsiteY49" fmla="*/ 614363 h 793751"/>
                    <a:gd name="connsiteX50" fmla="*/ 438668 w 933451"/>
                    <a:gd name="connsiteY50" fmla="*/ 614363 h 793751"/>
                    <a:gd name="connsiteX51" fmla="*/ 421561 w 933451"/>
                    <a:gd name="connsiteY51" fmla="*/ 614363 h 793751"/>
                    <a:gd name="connsiteX52" fmla="*/ 354013 w 933451"/>
                    <a:gd name="connsiteY52" fmla="*/ 754063 h 793751"/>
                    <a:gd name="connsiteX53" fmla="*/ 334963 w 933451"/>
                    <a:gd name="connsiteY53" fmla="*/ 744538 h 793751"/>
                    <a:gd name="connsiteX54" fmla="*/ 397221 w 933451"/>
                    <a:gd name="connsiteY54" fmla="*/ 614363 h 793751"/>
                    <a:gd name="connsiteX55" fmla="*/ 354274 w 933451"/>
                    <a:gd name="connsiteY55" fmla="*/ 614363 h 793751"/>
                    <a:gd name="connsiteX56" fmla="*/ 40605 w 933451"/>
                    <a:gd name="connsiteY56" fmla="*/ 614363 h 793751"/>
                    <a:gd name="connsiteX57" fmla="*/ 20638 w 933451"/>
                    <a:gd name="connsiteY57" fmla="*/ 599379 h 793751"/>
                    <a:gd name="connsiteX58" fmla="*/ 20638 w 933451"/>
                    <a:gd name="connsiteY58" fmla="*/ 117853 h 793751"/>
                    <a:gd name="connsiteX59" fmla="*/ 20638 w 933451"/>
                    <a:gd name="connsiteY59" fmla="*/ 60325 h 793751"/>
                    <a:gd name="connsiteX60" fmla="*/ 16750 w 933451"/>
                    <a:gd name="connsiteY60" fmla="*/ 60325 h 793751"/>
                    <a:gd name="connsiteX61" fmla="*/ 14975 w 933451"/>
                    <a:gd name="connsiteY61" fmla="*/ 60325 h 793751"/>
                    <a:gd name="connsiteX62" fmla="*/ 0 w 933451"/>
                    <a:gd name="connsiteY62" fmla="*/ 50271 h 793751"/>
                    <a:gd name="connsiteX63" fmla="*/ 0 w 933451"/>
                    <a:gd name="connsiteY63" fmla="*/ 10054 h 793751"/>
                    <a:gd name="connsiteX64" fmla="*/ 14975 w 933451"/>
                    <a:gd name="connsiteY64" fmla="*/ 0 h 79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33451" h="793751">
                      <a:moveTo>
                        <a:pt x="44451" y="60325"/>
                      </a:moveTo>
                      <a:lnTo>
                        <a:pt x="44451" y="138225"/>
                      </a:lnTo>
                      <a:cubicBezTo>
                        <a:pt x="44451" y="573995"/>
                        <a:pt x="44451" y="573995"/>
                        <a:pt x="44451" y="573995"/>
                      </a:cubicBezTo>
                      <a:cubicBezTo>
                        <a:pt x="44451" y="578985"/>
                        <a:pt x="54443" y="588963"/>
                        <a:pt x="64435" y="588963"/>
                      </a:cubicBezTo>
                      <a:cubicBezTo>
                        <a:pt x="873780" y="588963"/>
                        <a:pt x="873780" y="588963"/>
                        <a:pt x="873780" y="588963"/>
                      </a:cubicBezTo>
                      <a:cubicBezTo>
                        <a:pt x="883772" y="588963"/>
                        <a:pt x="893764" y="578985"/>
                        <a:pt x="893764" y="573995"/>
                      </a:cubicBezTo>
                      <a:cubicBezTo>
                        <a:pt x="893764" y="243455"/>
                        <a:pt x="893764" y="119503"/>
                        <a:pt x="893764" y="73020"/>
                      </a:cubicBezTo>
                      <a:lnTo>
                        <a:pt x="893764" y="60325"/>
                      </a:lnTo>
                      <a:lnTo>
                        <a:pt x="763550" y="60325"/>
                      </a:lnTo>
                      <a:cubicBezTo>
                        <a:pt x="314405" y="60325"/>
                        <a:pt x="134747" y="60325"/>
                        <a:pt x="62884" y="60325"/>
                      </a:cubicBezTo>
                      <a:close/>
                      <a:moveTo>
                        <a:pt x="14975" y="0"/>
                      </a:moveTo>
                      <a:lnTo>
                        <a:pt x="40605" y="0"/>
                      </a:lnTo>
                      <a:lnTo>
                        <a:pt x="42282" y="0"/>
                      </a:lnTo>
                      <a:lnTo>
                        <a:pt x="54021" y="0"/>
                      </a:lnTo>
                      <a:lnTo>
                        <a:pt x="85883" y="0"/>
                      </a:lnTo>
                      <a:lnTo>
                        <a:pt x="147929" y="0"/>
                      </a:lnTo>
                      <a:lnTo>
                        <a:pt x="174893" y="0"/>
                      </a:lnTo>
                      <a:lnTo>
                        <a:pt x="193416" y="0"/>
                      </a:lnTo>
                      <a:lnTo>
                        <a:pt x="250222" y="0"/>
                      </a:lnTo>
                      <a:lnTo>
                        <a:pt x="314849" y="0"/>
                      </a:lnTo>
                      <a:lnTo>
                        <a:pt x="319605" y="0"/>
                      </a:lnTo>
                      <a:lnTo>
                        <a:pt x="402823" y="0"/>
                      </a:lnTo>
                      <a:lnTo>
                        <a:pt x="436173" y="0"/>
                      </a:lnTo>
                      <a:lnTo>
                        <a:pt x="501134" y="0"/>
                      </a:lnTo>
                      <a:lnTo>
                        <a:pt x="540197" y="0"/>
                      </a:lnTo>
                      <a:lnTo>
                        <a:pt x="615794" y="0"/>
                      </a:lnTo>
                      <a:lnTo>
                        <a:pt x="628252" y="0"/>
                      </a:lnTo>
                      <a:cubicBezTo>
                        <a:pt x="655090" y="0"/>
                        <a:pt x="679488" y="0"/>
                        <a:pt x="701668" y="0"/>
                      </a:cubicBezTo>
                      <a:lnTo>
                        <a:pt x="748062" y="0"/>
                      </a:lnTo>
                      <a:lnTo>
                        <a:pt x="761776" y="0"/>
                      </a:lnTo>
                      <a:cubicBezTo>
                        <a:pt x="815673" y="0"/>
                        <a:pt x="851605" y="0"/>
                        <a:pt x="875559" y="0"/>
                      </a:cubicBezTo>
                      <a:lnTo>
                        <a:pt x="899196" y="0"/>
                      </a:lnTo>
                      <a:lnTo>
                        <a:pt x="909273" y="0"/>
                      </a:lnTo>
                      <a:cubicBezTo>
                        <a:pt x="923468" y="0"/>
                        <a:pt x="923468" y="0"/>
                        <a:pt x="923468" y="0"/>
                      </a:cubicBezTo>
                      <a:cubicBezTo>
                        <a:pt x="928460" y="0"/>
                        <a:pt x="933451" y="5027"/>
                        <a:pt x="933451" y="10054"/>
                      </a:cubicBezTo>
                      <a:cubicBezTo>
                        <a:pt x="933451" y="50271"/>
                        <a:pt x="933451" y="50271"/>
                        <a:pt x="933451" y="50271"/>
                      </a:cubicBezTo>
                      <a:cubicBezTo>
                        <a:pt x="933451" y="55298"/>
                        <a:pt x="928460" y="60325"/>
                        <a:pt x="923468" y="60325"/>
                      </a:cubicBezTo>
                      <a:lnTo>
                        <a:pt x="919163" y="60325"/>
                      </a:lnTo>
                      <a:lnTo>
                        <a:pt x="919163" y="88034"/>
                      </a:lnTo>
                      <a:cubicBezTo>
                        <a:pt x="919163" y="161084"/>
                        <a:pt x="919163" y="307182"/>
                        <a:pt x="919163" y="599379"/>
                      </a:cubicBezTo>
                      <a:cubicBezTo>
                        <a:pt x="919163" y="609368"/>
                        <a:pt x="909180" y="614363"/>
                        <a:pt x="899196" y="614363"/>
                      </a:cubicBezTo>
                      <a:cubicBezTo>
                        <a:pt x="899196" y="614363"/>
                        <a:pt x="899196" y="614363"/>
                        <a:pt x="620196" y="614363"/>
                      </a:cubicBezTo>
                      <a:lnTo>
                        <a:pt x="542581" y="614363"/>
                      </a:lnTo>
                      <a:lnTo>
                        <a:pt x="604839" y="744538"/>
                      </a:lnTo>
                      <a:lnTo>
                        <a:pt x="579439" y="754063"/>
                      </a:lnTo>
                      <a:lnTo>
                        <a:pt x="516497" y="614363"/>
                      </a:lnTo>
                      <a:lnTo>
                        <a:pt x="479426" y="614363"/>
                      </a:lnTo>
                      <a:lnTo>
                        <a:pt x="479426" y="793751"/>
                      </a:lnTo>
                      <a:lnTo>
                        <a:pt x="458788" y="793751"/>
                      </a:lnTo>
                      <a:lnTo>
                        <a:pt x="458788" y="614363"/>
                      </a:lnTo>
                      <a:lnTo>
                        <a:pt x="438668" y="614363"/>
                      </a:lnTo>
                      <a:lnTo>
                        <a:pt x="421561" y="614363"/>
                      </a:lnTo>
                      <a:lnTo>
                        <a:pt x="354013" y="754063"/>
                      </a:lnTo>
                      <a:lnTo>
                        <a:pt x="334963" y="744538"/>
                      </a:lnTo>
                      <a:lnTo>
                        <a:pt x="397221" y="614363"/>
                      </a:lnTo>
                      <a:lnTo>
                        <a:pt x="354274" y="614363"/>
                      </a:lnTo>
                      <a:cubicBezTo>
                        <a:pt x="265105" y="614363"/>
                        <a:pt x="161345" y="614363"/>
                        <a:pt x="40605" y="614363"/>
                      </a:cubicBezTo>
                      <a:cubicBezTo>
                        <a:pt x="30622" y="614363"/>
                        <a:pt x="20638" y="609368"/>
                        <a:pt x="20638" y="599379"/>
                      </a:cubicBezTo>
                      <a:cubicBezTo>
                        <a:pt x="20638" y="599379"/>
                        <a:pt x="20638" y="599379"/>
                        <a:pt x="20638" y="117853"/>
                      </a:cubicBezTo>
                      <a:lnTo>
                        <a:pt x="20638" y="60325"/>
                      </a:lnTo>
                      <a:lnTo>
                        <a:pt x="16750" y="60325"/>
                      </a:lnTo>
                      <a:cubicBezTo>
                        <a:pt x="14975" y="60325"/>
                        <a:pt x="14975" y="60325"/>
                        <a:pt x="14975" y="60325"/>
                      </a:cubicBezTo>
                      <a:cubicBezTo>
                        <a:pt x="9984" y="60325"/>
                        <a:pt x="0" y="55298"/>
                        <a:pt x="0" y="50271"/>
                      </a:cubicBezTo>
                      <a:cubicBezTo>
                        <a:pt x="0" y="10054"/>
                        <a:pt x="0" y="10054"/>
                        <a:pt x="0" y="10054"/>
                      </a:cubicBezTo>
                      <a:cubicBezTo>
                        <a:pt x="0" y="5027"/>
                        <a:pt x="9984" y="0"/>
                        <a:pt x="1497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grpSp>
        <p:grpSp>
          <p:nvGrpSpPr>
            <p:cNvPr id="218" name="组 10"/>
            <p:cNvGrpSpPr/>
            <p:nvPr/>
          </p:nvGrpSpPr>
          <p:grpSpPr>
            <a:xfrm>
              <a:off x="6637152" y="2296719"/>
              <a:ext cx="1104385" cy="1196540"/>
              <a:chOff x="6637152" y="2296719"/>
              <a:chExt cx="1104385" cy="1196540"/>
            </a:xfrm>
          </p:grpSpPr>
          <p:sp>
            <p:nvSpPr>
              <p:cNvPr id="1049021" name="Rounded Rectangle 47"/>
              <p:cNvSpPr/>
              <p:nvPr/>
            </p:nvSpPr>
            <p:spPr>
              <a:xfrm flipH="1">
                <a:off x="6733537" y="3097259"/>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监控</a:t>
                </a:r>
              </a:p>
            </p:txBody>
          </p:sp>
          <p:sp>
            <p:nvSpPr>
              <p:cNvPr id="1049022" name="Rounded Rectangle 47"/>
              <p:cNvSpPr/>
              <p:nvPr/>
            </p:nvSpPr>
            <p:spPr>
              <a:xfrm>
                <a:off x="6743502" y="2833587"/>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监控方</a:t>
                </a:r>
              </a:p>
            </p:txBody>
          </p:sp>
          <p:grpSp>
            <p:nvGrpSpPr>
              <p:cNvPr id="219" name="组合 145"/>
              <p:cNvGrpSpPr/>
              <p:nvPr/>
            </p:nvGrpSpPr>
            <p:grpSpPr>
              <a:xfrm>
                <a:off x="6637152" y="2296719"/>
                <a:ext cx="754820" cy="495268"/>
                <a:chOff x="7226051" y="2708807"/>
                <a:chExt cx="904876" cy="593726"/>
              </a:xfrm>
              <a:gradFill>
                <a:gsLst>
                  <a:gs pos="0">
                    <a:srgbClr val="E1E6F2"/>
                  </a:gs>
                  <a:gs pos="100000">
                    <a:srgbClr val="C6D1E5"/>
                  </a:gs>
                </a:gsLst>
                <a:lin ang="2700000" scaled="1"/>
              </a:gradFill>
            </p:grpSpPr>
            <p:grpSp>
              <p:nvGrpSpPr>
                <p:cNvPr id="220" name="组合 144"/>
                <p:cNvGrpSpPr/>
                <p:nvPr/>
              </p:nvGrpSpPr>
              <p:grpSpPr>
                <a:xfrm>
                  <a:off x="7734051" y="2756779"/>
                  <a:ext cx="396876" cy="545754"/>
                  <a:chOff x="7734051" y="2756779"/>
                  <a:chExt cx="396876" cy="545754"/>
                </a:xfrm>
                <a:grpFill/>
              </p:grpSpPr>
              <p:grpSp>
                <p:nvGrpSpPr>
                  <p:cNvPr id="221" name="组合 143"/>
                  <p:cNvGrpSpPr/>
                  <p:nvPr/>
                </p:nvGrpSpPr>
                <p:grpSpPr>
                  <a:xfrm>
                    <a:off x="7734051" y="2756779"/>
                    <a:ext cx="314744" cy="545754"/>
                    <a:chOff x="7734051" y="2756779"/>
                    <a:chExt cx="314744" cy="545754"/>
                  </a:xfrm>
                  <a:grpFill/>
                </p:grpSpPr>
                <p:sp>
                  <p:nvSpPr>
                    <p:cNvPr id="1049023" name="任意多边形: 形状 142"/>
                    <p:cNvSpPr/>
                    <p:nvPr/>
                  </p:nvSpPr>
                  <p:spPr bwMode="auto">
                    <a:xfrm>
                      <a:off x="7819035" y="2756779"/>
                      <a:ext cx="229760" cy="286991"/>
                    </a:xfrm>
                    <a:custGeom>
                      <a:avLst/>
                      <a:gdLst>
                        <a:gd name="connsiteX0" fmla="*/ 112030 w 229760"/>
                        <a:gd name="connsiteY0" fmla="*/ 1505 h 286991"/>
                        <a:gd name="connsiteX1" fmla="*/ 103552 w 229760"/>
                        <a:gd name="connsiteY1" fmla="*/ 7862 h 286991"/>
                        <a:gd name="connsiteX2" fmla="*/ 88192 w 229760"/>
                        <a:gd name="connsiteY2" fmla="*/ 16897 h 286991"/>
                        <a:gd name="connsiteX3" fmla="*/ 81594 w 229760"/>
                        <a:gd name="connsiteY3" fmla="*/ 24325 h 286991"/>
                        <a:gd name="connsiteX4" fmla="*/ 94434 w 229760"/>
                        <a:gd name="connsiteY4" fmla="*/ 14698 h 286991"/>
                        <a:gd name="connsiteX5" fmla="*/ 103552 w 229760"/>
                        <a:gd name="connsiteY5" fmla="*/ 7862 h 286991"/>
                        <a:gd name="connsiteX6" fmla="*/ 108701 w 229760"/>
                        <a:gd name="connsiteY6" fmla="*/ 4833 h 286991"/>
                        <a:gd name="connsiteX7" fmla="*/ 167887 w 229760"/>
                        <a:gd name="connsiteY7" fmla="*/ 11586 h 286991"/>
                        <a:gd name="connsiteX8" fmla="*/ 188090 w 229760"/>
                        <a:gd name="connsiteY8" fmla="*/ 23590 h 286991"/>
                        <a:gd name="connsiteX9" fmla="*/ 174329 w 229760"/>
                        <a:gd name="connsiteY9" fmla="*/ 20522 h 286991"/>
                        <a:gd name="connsiteX10" fmla="*/ 157685 w 229760"/>
                        <a:gd name="connsiteY10" fmla="*/ 24325 h 286991"/>
                        <a:gd name="connsiteX11" fmla="*/ 195730 w 229760"/>
                        <a:gd name="connsiteY11" fmla="*/ 28129 h 286991"/>
                        <a:gd name="connsiteX12" fmla="*/ 188090 w 229760"/>
                        <a:gd name="connsiteY12" fmla="*/ 23590 h 286991"/>
                        <a:gd name="connsiteX13" fmla="*/ 191390 w 229760"/>
                        <a:gd name="connsiteY13" fmla="*/ 24325 h 286991"/>
                        <a:gd name="connsiteX14" fmla="*/ 210948 w 229760"/>
                        <a:gd name="connsiteY14" fmla="*/ 39539 h 286991"/>
                        <a:gd name="connsiteX15" fmla="*/ 199535 w 229760"/>
                        <a:gd name="connsiteY15" fmla="*/ 39539 h 286991"/>
                        <a:gd name="connsiteX16" fmla="*/ 226166 w 229760"/>
                        <a:gd name="connsiteY16" fmla="*/ 66163 h 286991"/>
                        <a:gd name="connsiteX17" fmla="*/ 218557 w 229760"/>
                        <a:gd name="connsiteY17" fmla="*/ 66163 h 286991"/>
                        <a:gd name="connsiteX18" fmla="*/ 222362 w 229760"/>
                        <a:gd name="connsiteY18" fmla="*/ 127017 h 286991"/>
                        <a:gd name="connsiteX19" fmla="*/ 220161 w 229760"/>
                        <a:gd name="connsiteY19" fmla="*/ 128564 h 286991"/>
                        <a:gd name="connsiteX20" fmla="*/ 221403 w 229760"/>
                        <a:gd name="connsiteY20" fmla="*/ 134976 h 286991"/>
                        <a:gd name="connsiteX21" fmla="*/ 219420 w 229760"/>
                        <a:gd name="connsiteY21" fmla="*/ 145229 h 286991"/>
                        <a:gd name="connsiteX22" fmla="*/ 227356 w 229760"/>
                        <a:gd name="connsiteY22" fmla="*/ 153963 h 286991"/>
                        <a:gd name="connsiteX23" fmla="*/ 228763 w 229760"/>
                        <a:gd name="connsiteY23" fmla="*/ 173286 h 286991"/>
                        <a:gd name="connsiteX24" fmla="*/ 218913 w 229760"/>
                        <a:gd name="connsiteY24" fmla="*/ 191666 h 286991"/>
                        <a:gd name="connsiteX25" fmla="*/ 206974 w 229760"/>
                        <a:gd name="connsiteY25" fmla="*/ 195665 h 286991"/>
                        <a:gd name="connsiteX26" fmla="*/ 185420 w 229760"/>
                        <a:gd name="connsiteY26" fmla="*/ 236636 h 286991"/>
                        <a:gd name="connsiteX27" fmla="*/ 115347 w 229760"/>
                        <a:gd name="connsiteY27" fmla="*/ 286991 h 286991"/>
                        <a:gd name="connsiteX28" fmla="*/ 43380 w 229760"/>
                        <a:gd name="connsiteY28" fmla="*/ 236636 h 286991"/>
                        <a:gd name="connsiteX29" fmla="*/ 20194 w 229760"/>
                        <a:gd name="connsiteY29" fmla="*/ 194682 h 286991"/>
                        <a:gd name="connsiteX30" fmla="*/ 8768 w 229760"/>
                        <a:gd name="connsiteY30" fmla="*/ 191666 h 286991"/>
                        <a:gd name="connsiteX31" fmla="*/ 1461 w 229760"/>
                        <a:gd name="connsiteY31" fmla="*/ 173286 h 286991"/>
                        <a:gd name="connsiteX32" fmla="*/ 1461 w 229760"/>
                        <a:gd name="connsiteY32" fmla="*/ 153963 h 286991"/>
                        <a:gd name="connsiteX33" fmla="*/ 8125 w 229760"/>
                        <a:gd name="connsiteY33" fmla="*/ 147784 h 286991"/>
                        <a:gd name="connsiteX34" fmla="*/ 5503 w 229760"/>
                        <a:gd name="connsiteY34" fmla="*/ 134976 h 286991"/>
                        <a:gd name="connsiteX35" fmla="*/ 8450 w 229760"/>
                        <a:gd name="connsiteY35" fmla="*/ 119867 h 286991"/>
                        <a:gd name="connsiteX36" fmla="*/ 5503 w 229760"/>
                        <a:gd name="connsiteY36" fmla="*/ 119411 h 286991"/>
                        <a:gd name="connsiteX37" fmla="*/ 20721 w 229760"/>
                        <a:gd name="connsiteY37" fmla="*/ 50949 h 286991"/>
                        <a:gd name="connsiteX38" fmla="*/ 112030 w 229760"/>
                        <a:gd name="connsiteY38" fmla="*/ 1505 h 2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9760" h="286991">
                          <a:moveTo>
                            <a:pt x="112030" y="1505"/>
                          </a:moveTo>
                          <a:lnTo>
                            <a:pt x="103552" y="7862"/>
                          </a:lnTo>
                          <a:lnTo>
                            <a:pt x="88192" y="16897"/>
                          </a:lnTo>
                          <a:cubicBezTo>
                            <a:pt x="83734" y="20997"/>
                            <a:pt x="81594" y="24325"/>
                            <a:pt x="81594" y="24325"/>
                          </a:cubicBezTo>
                          <a:cubicBezTo>
                            <a:pt x="81594" y="24325"/>
                            <a:pt x="81594" y="24325"/>
                            <a:pt x="94434" y="14698"/>
                          </a:cubicBezTo>
                          <a:lnTo>
                            <a:pt x="103552" y="7862"/>
                          </a:lnTo>
                          <a:lnTo>
                            <a:pt x="108701" y="4833"/>
                          </a:lnTo>
                          <a:cubicBezTo>
                            <a:pt x="122611" y="198"/>
                            <a:pt x="142139" y="-426"/>
                            <a:pt x="167887" y="11586"/>
                          </a:cubicBezTo>
                          <a:lnTo>
                            <a:pt x="188090" y="23590"/>
                          </a:lnTo>
                          <a:lnTo>
                            <a:pt x="174329" y="20522"/>
                          </a:lnTo>
                          <a:cubicBezTo>
                            <a:pt x="164343" y="20522"/>
                            <a:pt x="157685" y="24325"/>
                            <a:pt x="157685" y="24325"/>
                          </a:cubicBezTo>
                          <a:cubicBezTo>
                            <a:pt x="157685" y="24325"/>
                            <a:pt x="157685" y="24325"/>
                            <a:pt x="195730" y="28129"/>
                          </a:cubicBezTo>
                          <a:lnTo>
                            <a:pt x="188090" y="23590"/>
                          </a:lnTo>
                          <a:lnTo>
                            <a:pt x="191390" y="24325"/>
                          </a:lnTo>
                          <a:cubicBezTo>
                            <a:pt x="197632" y="27178"/>
                            <a:pt x="204290" y="31932"/>
                            <a:pt x="210948" y="39539"/>
                          </a:cubicBezTo>
                          <a:cubicBezTo>
                            <a:pt x="199535" y="39539"/>
                            <a:pt x="199535" y="39539"/>
                            <a:pt x="199535" y="39539"/>
                          </a:cubicBezTo>
                          <a:cubicBezTo>
                            <a:pt x="199535" y="39539"/>
                            <a:pt x="222362" y="50949"/>
                            <a:pt x="226166" y="66163"/>
                          </a:cubicBezTo>
                          <a:cubicBezTo>
                            <a:pt x="218557" y="66163"/>
                            <a:pt x="218557" y="66163"/>
                            <a:pt x="218557" y="66163"/>
                          </a:cubicBezTo>
                          <a:cubicBezTo>
                            <a:pt x="218557" y="66163"/>
                            <a:pt x="226166" y="100394"/>
                            <a:pt x="222362" y="127017"/>
                          </a:cubicBezTo>
                          <a:lnTo>
                            <a:pt x="220161" y="128564"/>
                          </a:lnTo>
                          <a:lnTo>
                            <a:pt x="221403" y="134976"/>
                          </a:lnTo>
                          <a:lnTo>
                            <a:pt x="219420" y="145229"/>
                          </a:lnTo>
                          <a:lnTo>
                            <a:pt x="227356" y="153963"/>
                          </a:lnTo>
                          <a:cubicBezTo>
                            <a:pt x="229701" y="159147"/>
                            <a:pt x="230639" y="165745"/>
                            <a:pt x="228763" y="173286"/>
                          </a:cubicBezTo>
                          <a:cubicBezTo>
                            <a:pt x="226887" y="180826"/>
                            <a:pt x="223135" y="187425"/>
                            <a:pt x="218913" y="191666"/>
                          </a:cubicBezTo>
                          <a:lnTo>
                            <a:pt x="206974" y="195665"/>
                          </a:lnTo>
                          <a:lnTo>
                            <a:pt x="185420" y="236636"/>
                          </a:lnTo>
                          <a:cubicBezTo>
                            <a:pt x="164587" y="266089"/>
                            <a:pt x="138073" y="286991"/>
                            <a:pt x="115347" y="286991"/>
                          </a:cubicBezTo>
                          <a:cubicBezTo>
                            <a:pt x="92620" y="286991"/>
                            <a:pt x="65159" y="266089"/>
                            <a:pt x="43380" y="236636"/>
                          </a:cubicBezTo>
                          <a:lnTo>
                            <a:pt x="20194" y="194682"/>
                          </a:lnTo>
                          <a:lnTo>
                            <a:pt x="8768" y="191666"/>
                          </a:lnTo>
                          <a:cubicBezTo>
                            <a:pt x="4384" y="187425"/>
                            <a:pt x="1461" y="180826"/>
                            <a:pt x="1461" y="173286"/>
                          </a:cubicBezTo>
                          <a:cubicBezTo>
                            <a:pt x="-487" y="165745"/>
                            <a:pt x="-487" y="159147"/>
                            <a:pt x="1461" y="153963"/>
                          </a:cubicBezTo>
                          <a:lnTo>
                            <a:pt x="8125" y="147784"/>
                          </a:lnTo>
                          <a:lnTo>
                            <a:pt x="5503" y="134976"/>
                          </a:lnTo>
                          <a:lnTo>
                            <a:pt x="8450" y="119867"/>
                          </a:lnTo>
                          <a:lnTo>
                            <a:pt x="5503" y="119411"/>
                          </a:lnTo>
                          <a:cubicBezTo>
                            <a:pt x="5503" y="119411"/>
                            <a:pt x="5503" y="58556"/>
                            <a:pt x="20721" y="50949"/>
                          </a:cubicBezTo>
                          <a:cubicBezTo>
                            <a:pt x="20721" y="47146"/>
                            <a:pt x="39744" y="-9905"/>
                            <a:pt x="112030" y="1505"/>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49024" name="Freeform 18"/>
                    <p:cNvSpPr/>
                    <p:nvPr/>
                  </p:nvSpPr>
                  <p:spPr bwMode="auto">
                    <a:xfrm>
                      <a:off x="7903914" y="3065995"/>
                      <a:ext cx="57150" cy="34925"/>
                    </a:xfrm>
                    <a:custGeom>
                      <a:avLst/>
                      <a:gdLst>
                        <a:gd name="T0" fmla="*/ 26 w 36"/>
                        <a:gd name="T1" fmla="*/ 22 h 22"/>
                        <a:gd name="T2" fmla="*/ 19 w 36"/>
                        <a:gd name="T3" fmla="*/ 22 h 22"/>
                        <a:gd name="T4" fmla="*/ 10 w 36"/>
                        <a:gd name="T5" fmla="*/ 22 h 22"/>
                        <a:gd name="T6" fmla="*/ 0 w 36"/>
                        <a:gd name="T7" fmla="*/ 0 h 22"/>
                        <a:gd name="T8" fmla="*/ 36 w 36"/>
                        <a:gd name="T9" fmla="*/ 0 h 22"/>
                        <a:gd name="T10" fmla="*/ 2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26" y="22"/>
                          </a:moveTo>
                          <a:lnTo>
                            <a:pt x="19" y="22"/>
                          </a:lnTo>
                          <a:lnTo>
                            <a:pt x="10" y="22"/>
                          </a:lnTo>
                          <a:lnTo>
                            <a:pt x="0" y="0"/>
                          </a:lnTo>
                          <a:lnTo>
                            <a:pt x="36" y="0"/>
                          </a:lnTo>
                          <a:lnTo>
                            <a:pt x="26"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25" name="Freeform 19"/>
                    <p:cNvSpPr/>
                    <p:nvPr/>
                  </p:nvSpPr>
                  <p:spPr bwMode="auto">
                    <a:xfrm>
                      <a:off x="7903914" y="3104095"/>
                      <a:ext cx="57150" cy="198438"/>
                    </a:xfrm>
                    <a:custGeom>
                      <a:avLst/>
                      <a:gdLst>
                        <a:gd name="T0" fmla="*/ 36 w 36"/>
                        <a:gd name="T1" fmla="*/ 125 h 125"/>
                        <a:gd name="T2" fmla="*/ 19 w 36"/>
                        <a:gd name="T3" fmla="*/ 125 h 125"/>
                        <a:gd name="T4" fmla="*/ 0 w 36"/>
                        <a:gd name="T5" fmla="*/ 125 h 125"/>
                        <a:gd name="T6" fmla="*/ 10 w 36"/>
                        <a:gd name="T7" fmla="*/ 0 h 125"/>
                        <a:gd name="T8" fmla="*/ 26 w 36"/>
                        <a:gd name="T9" fmla="*/ 0 h 125"/>
                        <a:gd name="T10" fmla="*/ 36 w 36"/>
                        <a:gd name="T11" fmla="*/ 125 h 125"/>
                      </a:gdLst>
                      <a:ahLst/>
                      <a:cxnLst>
                        <a:cxn ang="0">
                          <a:pos x="T0" y="T1"/>
                        </a:cxn>
                        <a:cxn ang="0">
                          <a:pos x="T2" y="T3"/>
                        </a:cxn>
                        <a:cxn ang="0">
                          <a:pos x="T4" y="T5"/>
                        </a:cxn>
                        <a:cxn ang="0">
                          <a:pos x="T6" y="T7"/>
                        </a:cxn>
                        <a:cxn ang="0">
                          <a:pos x="T8" y="T9"/>
                        </a:cxn>
                        <a:cxn ang="0">
                          <a:pos x="T10" y="T11"/>
                        </a:cxn>
                      </a:cxnLst>
                      <a:rect l="0" t="0" r="r" b="b"/>
                      <a:pathLst>
                        <a:path w="36" h="125">
                          <a:moveTo>
                            <a:pt x="36" y="125"/>
                          </a:moveTo>
                          <a:lnTo>
                            <a:pt x="19" y="125"/>
                          </a:lnTo>
                          <a:lnTo>
                            <a:pt x="0" y="125"/>
                          </a:lnTo>
                          <a:lnTo>
                            <a:pt x="10" y="0"/>
                          </a:lnTo>
                          <a:lnTo>
                            <a:pt x="26" y="0"/>
                          </a:lnTo>
                          <a:lnTo>
                            <a:pt x="36" y="12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26" name="Freeform 20"/>
                    <p:cNvSpPr/>
                    <p:nvPr/>
                  </p:nvSpPr>
                  <p:spPr bwMode="auto">
                    <a:xfrm>
                      <a:off x="7734051" y="3059645"/>
                      <a:ext cx="147638" cy="242888"/>
                    </a:xfrm>
                    <a:custGeom>
                      <a:avLst/>
                      <a:gdLst>
                        <a:gd name="T0" fmla="*/ 0 w 39"/>
                        <a:gd name="T1" fmla="*/ 34 h 64"/>
                        <a:gd name="T2" fmla="*/ 0 w 39"/>
                        <a:gd name="T3" fmla="*/ 64 h 64"/>
                        <a:gd name="T4" fmla="*/ 39 w 39"/>
                        <a:gd name="T5" fmla="*/ 64 h 64"/>
                        <a:gd name="T6" fmla="*/ 27 w 39"/>
                        <a:gd name="T7" fmla="*/ 0 h 64"/>
                        <a:gd name="T8" fmla="*/ 0 w 39"/>
                        <a:gd name="T9" fmla="*/ 34 h 64"/>
                      </a:gdLst>
                      <a:ahLst/>
                      <a:cxnLst>
                        <a:cxn ang="0">
                          <a:pos x="T0" y="T1"/>
                        </a:cxn>
                        <a:cxn ang="0">
                          <a:pos x="T2" y="T3"/>
                        </a:cxn>
                        <a:cxn ang="0">
                          <a:pos x="T4" y="T5"/>
                        </a:cxn>
                        <a:cxn ang="0">
                          <a:pos x="T6" y="T7"/>
                        </a:cxn>
                        <a:cxn ang="0">
                          <a:pos x="T8" y="T9"/>
                        </a:cxn>
                      </a:cxnLst>
                      <a:rect l="0" t="0" r="r" b="b"/>
                      <a:pathLst>
                        <a:path w="39" h="64">
                          <a:moveTo>
                            <a:pt x="0" y="34"/>
                          </a:moveTo>
                          <a:cubicBezTo>
                            <a:pt x="0" y="64"/>
                            <a:pt x="0" y="64"/>
                            <a:pt x="0" y="64"/>
                          </a:cubicBezTo>
                          <a:cubicBezTo>
                            <a:pt x="39" y="64"/>
                            <a:pt x="39" y="64"/>
                            <a:pt x="39" y="64"/>
                          </a:cubicBezTo>
                          <a:cubicBezTo>
                            <a:pt x="27" y="0"/>
                            <a:pt x="27" y="0"/>
                            <a:pt x="27" y="0"/>
                          </a:cubicBezTo>
                          <a:cubicBezTo>
                            <a:pt x="11" y="4"/>
                            <a:pt x="0" y="18"/>
                            <a:pt x="0"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49027" name="Freeform 21"/>
                  <p:cNvSpPr/>
                  <p:nvPr/>
                </p:nvSpPr>
                <p:spPr bwMode="auto">
                  <a:xfrm>
                    <a:off x="7983289" y="3059645"/>
                    <a:ext cx="147638" cy="242888"/>
                  </a:xfrm>
                  <a:custGeom>
                    <a:avLst/>
                    <a:gdLst>
                      <a:gd name="T0" fmla="*/ 39 w 39"/>
                      <a:gd name="T1" fmla="*/ 34 h 64"/>
                      <a:gd name="T2" fmla="*/ 12 w 39"/>
                      <a:gd name="T3" fmla="*/ 0 h 64"/>
                      <a:gd name="T4" fmla="*/ 0 w 39"/>
                      <a:gd name="T5" fmla="*/ 64 h 64"/>
                      <a:gd name="T6" fmla="*/ 39 w 39"/>
                      <a:gd name="T7" fmla="*/ 64 h 64"/>
                      <a:gd name="T8" fmla="*/ 39 w 39"/>
                      <a:gd name="T9" fmla="*/ 34 h 64"/>
                    </a:gdLst>
                    <a:ahLst/>
                    <a:cxnLst>
                      <a:cxn ang="0">
                        <a:pos x="T0" y="T1"/>
                      </a:cxn>
                      <a:cxn ang="0">
                        <a:pos x="T2" y="T3"/>
                      </a:cxn>
                      <a:cxn ang="0">
                        <a:pos x="T4" y="T5"/>
                      </a:cxn>
                      <a:cxn ang="0">
                        <a:pos x="T6" y="T7"/>
                      </a:cxn>
                      <a:cxn ang="0">
                        <a:pos x="T8" y="T9"/>
                      </a:cxn>
                    </a:cxnLst>
                    <a:rect l="0" t="0" r="r" b="b"/>
                    <a:pathLst>
                      <a:path w="39" h="64">
                        <a:moveTo>
                          <a:pt x="39" y="34"/>
                        </a:moveTo>
                        <a:cubicBezTo>
                          <a:pt x="39" y="18"/>
                          <a:pt x="28" y="4"/>
                          <a:pt x="12" y="0"/>
                        </a:cubicBezTo>
                        <a:cubicBezTo>
                          <a:pt x="0" y="64"/>
                          <a:pt x="0" y="64"/>
                          <a:pt x="0" y="64"/>
                        </a:cubicBezTo>
                        <a:cubicBezTo>
                          <a:pt x="39" y="64"/>
                          <a:pt x="39" y="64"/>
                          <a:pt x="39" y="64"/>
                        </a:cubicBezTo>
                        <a:lnTo>
                          <a:pt x="39" y="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49028" name="任意多边形: 形状 140"/>
                <p:cNvSpPr/>
                <p:nvPr/>
              </p:nvSpPr>
              <p:spPr bwMode="auto">
                <a:xfrm>
                  <a:off x="7226051" y="2708807"/>
                  <a:ext cx="715963" cy="593725"/>
                </a:xfrm>
                <a:custGeom>
                  <a:avLst/>
                  <a:gdLst>
                    <a:gd name="connsiteX0" fmla="*/ 18941 w 715963"/>
                    <a:gd name="connsiteY0" fmla="*/ 0 h 593725"/>
                    <a:gd name="connsiteX1" fmla="*/ 700811 w 715963"/>
                    <a:gd name="connsiteY1" fmla="*/ 0 h 593725"/>
                    <a:gd name="connsiteX2" fmla="*/ 715963 w 715963"/>
                    <a:gd name="connsiteY2" fmla="*/ 19050 h 593725"/>
                    <a:gd name="connsiteX3" fmla="*/ 715963 w 715963"/>
                    <a:gd name="connsiteY3" fmla="*/ 38100 h 593725"/>
                    <a:gd name="connsiteX4" fmla="*/ 708387 w 715963"/>
                    <a:gd name="connsiteY4" fmla="*/ 38100 h 593725"/>
                    <a:gd name="connsiteX5" fmla="*/ 689446 w 715963"/>
                    <a:gd name="connsiteY5" fmla="*/ 41910 h 593725"/>
                    <a:gd name="connsiteX6" fmla="*/ 689446 w 715963"/>
                    <a:gd name="connsiteY6" fmla="*/ 30480 h 593725"/>
                    <a:gd name="connsiteX7" fmla="*/ 30306 w 715963"/>
                    <a:gd name="connsiteY7" fmla="*/ 30480 h 593725"/>
                    <a:gd name="connsiteX8" fmla="*/ 30306 w 715963"/>
                    <a:gd name="connsiteY8" fmla="*/ 403860 h 593725"/>
                    <a:gd name="connsiteX9" fmla="*/ 503826 w 715963"/>
                    <a:gd name="connsiteY9" fmla="*/ 403860 h 593725"/>
                    <a:gd name="connsiteX10" fmla="*/ 488673 w 715963"/>
                    <a:gd name="connsiteY10" fmla="*/ 464820 h 593725"/>
                    <a:gd name="connsiteX11" fmla="*/ 488673 w 715963"/>
                    <a:gd name="connsiteY11" fmla="*/ 495300 h 593725"/>
                    <a:gd name="connsiteX12" fmla="*/ 463902 w 715963"/>
                    <a:gd name="connsiteY12" fmla="*/ 495300 h 593725"/>
                    <a:gd name="connsiteX13" fmla="*/ 431856 w 715963"/>
                    <a:gd name="connsiteY13" fmla="*/ 495300 h 593725"/>
                    <a:gd name="connsiteX14" fmla="*/ 439465 w 715963"/>
                    <a:gd name="connsiteY14" fmla="*/ 559655 h 593725"/>
                    <a:gd name="connsiteX15" fmla="*/ 443270 w 715963"/>
                    <a:gd name="connsiteY15" fmla="*/ 571012 h 593725"/>
                    <a:gd name="connsiteX16" fmla="*/ 469901 w 715963"/>
                    <a:gd name="connsiteY16" fmla="*/ 589940 h 593725"/>
                    <a:gd name="connsiteX17" fmla="*/ 466097 w 715963"/>
                    <a:gd name="connsiteY17" fmla="*/ 593725 h 593725"/>
                    <a:gd name="connsiteX18" fmla="*/ 253043 w 715963"/>
                    <a:gd name="connsiteY18" fmla="*/ 593725 h 593725"/>
                    <a:gd name="connsiteX19" fmla="*/ 249238 w 715963"/>
                    <a:gd name="connsiteY19" fmla="*/ 589940 h 593725"/>
                    <a:gd name="connsiteX20" fmla="*/ 275870 w 715963"/>
                    <a:gd name="connsiteY20" fmla="*/ 571012 h 593725"/>
                    <a:gd name="connsiteX21" fmla="*/ 279675 w 715963"/>
                    <a:gd name="connsiteY21" fmla="*/ 559655 h 593725"/>
                    <a:gd name="connsiteX22" fmla="*/ 287284 w 715963"/>
                    <a:gd name="connsiteY22" fmla="*/ 495300 h 593725"/>
                    <a:gd name="connsiteX23" fmla="*/ 236720 w 715963"/>
                    <a:gd name="connsiteY23" fmla="*/ 495300 h 593725"/>
                    <a:gd name="connsiteX24" fmla="*/ 18941 w 715963"/>
                    <a:gd name="connsiteY24" fmla="*/ 495300 h 593725"/>
                    <a:gd name="connsiteX25" fmla="*/ 0 w 715963"/>
                    <a:gd name="connsiteY25" fmla="*/ 476250 h 593725"/>
                    <a:gd name="connsiteX26" fmla="*/ 0 w 715963"/>
                    <a:gd name="connsiteY26" fmla="*/ 19050 h 593725"/>
                    <a:gd name="connsiteX27" fmla="*/ 18941 w 715963"/>
                    <a:gd name="connsiteY27" fmla="*/ 0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963" h="593725">
                      <a:moveTo>
                        <a:pt x="18941" y="0"/>
                      </a:moveTo>
                      <a:cubicBezTo>
                        <a:pt x="18941" y="0"/>
                        <a:pt x="18941" y="0"/>
                        <a:pt x="700811" y="0"/>
                      </a:cubicBezTo>
                      <a:cubicBezTo>
                        <a:pt x="708387" y="0"/>
                        <a:pt x="715963" y="7620"/>
                        <a:pt x="715963" y="19050"/>
                      </a:cubicBezTo>
                      <a:cubicBezTo>
                        <a:pt x="715963" y="19050"/>
                        <a:pt x="715963" y="19050"/>
                        <a:pt x="715963" y="38100"/>
                      </a:cubicBezTo>
                      <a:cubicBezTo>
                        <a:pt x="712175" y="38100"/>
                        <a:pt x="712175" y="38100"/>
                        <a:pt x="708387" y="38100"/>
                      </a:cubicBezTo>
                      <a:cubicBezTo>
                        <a:pt x="700811" y="38100"/>
                        <a:pt x="697022" y="38100"/>
                        <a:pt x="689446" y="41910"/>
                      </a:cubicBezTo>
                      <a:cubicBezTo>
                        <a:pt x="689446" y="41910"/>
                        <a:pt x="689446" y="41910"/>
                        <a:pt x="689446" y="30480"/>
                      </a:cubicBezTo>
                      <a:cubicBezTo>
                        <a:pt x="689446" y="30480"/>
                        <a:pt x="689446" y="30480"/>
                        <a:pt x="30306" y="30480"/>
                      </a:cubicBezTo>
                      <a:lnTo>
                        <a:pt x="30306" y="403860"/>
                      </a:lnTo>
                      <a:cubicBezTo>
                        <a:pt x="30306" y="403860"/>
                        <a:pt x="30306" y="403860"/>
                        <a:pt x="503826" y="403860"/>
                      </a:cubicBezTo>
                      <a:cubicBezTo>
                        <a:pt x="492462" y="422910"/>
                        <a:pt x="488673" y="441960"/>
                        <a:pt x="488673" y="464820"/>
                      </a:cubicBezTo>
                      <a:cubicBezTo>
                        <a:pt x="488673" y="464820"/>
                        <a:pt x="488673" y="464820"/>
                        <a:pt x="488673" y="495300"/>
                      </a:cubicBezTo>
                      <a:cubicBezTo>
                        <a:pt x="488673" y="495300"/>
                        <a:pt x="488673" y="495300"/>
                        <a:pt x="463902" y="495300"/>
                      </a:cubicBezTo>
                      <a:lnTo>
                        <a:pt x="431856" y="495300"/>
                      </a:lnTo>
                      <a:cubicBezTo>
                        <a:pt x="431856" y="495300"/>
                        <a:pt x="431856" y="495300"/>
                        <a:pt x="439465" y="559655"/>
                      </a:cubicBezTo>
                      <a:cubicBezTo>
                        <a:pt x="439465" y="563441"/>
                        <a:pt x="439465" y="567226"/>
                        <a:pt x="443270" y="571012"/>
                      </a:cubicBezTo>
                      <a:lnTo>
                        <a:pt x="469901" y="589940"/>
                      </a:lnTo>
                      <a:cubicBezTo>
                        <a:pt x="469901" y="593725"/>
                        <a:pt x="466097" y="593725"/>
                        <a:pt x="466097" y="593725"/>
                      </a:cubicBezTo>
                      <a:cubicBezTo>
                        <a:pt x="466097" y="593725"/>
                        <a:pt x="466097" y="593725"/>
                        <a:pt x="253043" y="593725"/>
                      </a:cubicBezTo>
                      <a:cubicBezTo>
                        <a:pt x="253043" y="593725"/>
                        <a:pt x="249238" y="593725"/>
                        <a:pt x="249238" y="589940"/>
                      </a:cubicBezTo>
                      <a:cubicBezTo>
                        <a:pt x="249238" y="589940"/>
                        <a:pt x="249238" y="589940"/>
                        <a:pt x="275870" y="571012"/>
                      </a:cubicBezTo>
                      <a:cubicBezTo>
                        <a:pt x="279675" y="567226"/>
                        <a:pt x="279675" y="563441"/>
                        <a:pt x="279675" y="559655"/>
                      </a:cubicBezTo>
                      <a:cubicBezTo>
                        <a:pt x="279675" y="559655"/>
                        <a:pt x="279675" y="559655"/>
                        <a:pt x="287284" y="495300"/>
                      </a:cubicBezTo>
                      <a:lnTo>
                        <a:pt x="236720" y="495300"/>
                      </a:lnTo>
                      <a:cubicBezTo>
                        <a:pt x="178577" y="495300"/>
                        <a:pt x="107016" y="495300"/>
                        <a:pt x="18941" y="495300"/>
                      </a:cubicBezTo>
                      <a:cubicBezTo>
                        <a:pt x="11365" y="495300"/>
                        <a:pt x="0" y="487680"/>
                        <a:pt x="0" y="476250"/>
                      </a:cubicBezTo>
                      <a:cubicBezTo>
                        <a:pt x="0" y="476250"/>
                        <a:pt x="0" y="476250"/>
                        <a:pt x="0" y="19050"/>
                      </a:cubicBezTo>
                      <a:cubicBezTo>
                        <a:pt x="0" y="7620"/>
                        <a:pt x="11365" y="0"/>
                        <a:pt x="18941"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49029" name="任意多边形: 形状 81"/>
                <p:cNvSpPr/>
                <p:nvPr/>
              </p:nvSpPr>
              <p:spPr bwMode="auto">
                <a:xfrm rot="2700000">
                  <a:off x="7511539" y="2851884"/>
                  <a:ext cx="161735" cy="161735"/>
                </a:xfrm>
                <a:custGeom>
                  <a:avLst/>
                  <a:gdLst>
                    <a:gd name="connsiteX0" fmla="*/ 32399 w 161735"/>
                    <a:gd name="connsiteY0" fmla="*/ 72103 h 161735"/>
                    <a:gd name="connsiteX1" fmla="*/ 32399 w 161735"/>
                    <a:gd name="connsiteY1" fmla="*/ 89632 h 161735"/>
                    <a:gd name="connsiteX2" fmla="*/ 72102 w 161735"/>
                    <a:gd name="connsiteY2" fmla="*/ 89632 h 161735"/>
                    <a:gd name="connsiteX3" fmla="*/ 72102 w 161735"/>
                    <a:gd name="connsiteY3" fmla="*/ 129335 h 161735"/>
                    <a:gd name="connsiteX4" fmla="*/ 89631 w 161735"/>
                    <a:gd name="connsiteY4" fmla="*/ 129335 h 161735"/>
                    <a:gd name="connsiteX5" fmla="*/ 89631 w 161735"/>
                    <a:gd name="connsiteY5" fmla="*/ 89632 h 161735"/>
                    <a:gd name="connsiteX6" fmla="*/ 129334 w 161735"/>
                    <a:gd name="connsiteY6" fmla="*/ 89632 h 161735"/>
                    <a:gd name="connsiteX7" fmla="*/ 129334 w 161735"/>
                    <a:gd name="connsiteY7" fmla="*/ 72103 h 161735"/>
                    <a:gd name="connsiteX8" fmla="*/ 89631 w 161735"/>
                    <a:gd name="connsiteY8" fmla="*/ 72103 h 161735"/>
                    <a:gd name="connsiteX9" fmla="*/ 89631 w 161735"/>
                    <a:gd name="connsiteY9" fmla="*/ 32400 h 161735"/>
                    <a:gd name="connsiteX10" fmla="*/ 72102 w 161735"/>
                    <a:gd name="connsiteY10" fmla="*/ 32400 h 161735"/>
                    <a:gd name="connsiteX11" fmla="*/ 72102 w 161735"/>
                    <a:gd name="connsiteY11" fmla="*/ 72103 h 161735"/>
                    <a:gd name="connsiteX12" fmla="*/ 23685 w 161735"/>
                    <a:gd name="connsiteY12" fmla="*/ 23685 h 161735"/>
                    <a:gd name="connsiteX13" fmla="*/ 138050 w 161735"/>
                    <a:gd name="connsiteY13" fmla="*/ 23685 h 161735"/>
                    <a:gd name="connsiteX14" fmla="*/ 138050 w 161735"/>
                    <a:gd name="connsiteY14" fmla="*/ 138050 h 161735"/>
                    <a:gd name="connsiteX15" fmla="*/ 23685 w 161735"/>
                    <a:gd name="connsiteY15" fmla="*/ 138050 h 161735"/>
                    <a:gd name="connsiteX16" fmla="*/ 23685 w 161735"/>
                    <a:gd name="connsiteY16" fmla="*/ 23685 h 1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735" h="161735">
                      <a:moveTo>
                        <a:pt x="32399" y="72103"/>
                      </a:moveTo>
                      <a:lnTo>
                        <a:pt x="32399" y="89632"/>
                      </a:lnTo>
                      <a:lnTo>
                        <a:pt x="72102" y="89632"/>
                      </a:lnTo>
                      <a:lnTo>
                        <a:pt x="72102" y="129335"/>
                      </a:lnTo>
                      <a:lnTo>
                        <a:pt x="89631" y="129335"/>
                      </a:lnTo>
                      <a:lnTo>
                        <a:pt x="89631" y="89632"/>
                      </a:lnTo>
                      <a:lnTo>
                        <a:pt x="129334" y="89632"/>
                      </a:lnTo>
                      <a:lnTo>
                        <a:pt x="129334" y="72103"/>
                      </a:lnTo>
                      <a:lnTo>
                        <a:pt x="89631" y="72103"/>
                      </a:lnTo>
                      <a:lnTo>
                        <a:pt x="89631" y="32400"/>
                      </a:lnTo>
                      <a:lnTo>
                        <a:pt x="72102" y="32400"/>
                      </a:lnTo>
                      <a:lnTo>
                        <a:pt x="72102" y="72103"/>
                      </a:lnTo>
                      <a:close/>
                      <a:moveTo>
                        <a:pt x="23685" y="23685"/>
                      </a:moveTo>
                      <a:cubicBezTo>
                        <a:pt x="55266" y="-7896"/>
                        <a:pt x="106469" y="-7896"/>
                        <a:pt x="138050" y="23685"/>
                      </a:cubicBezTo>
                      <a:cubicBezTo>
                        <a:pt x="169630" y="55266"/>
                        <a:pt x="169630" y="106469"/>
                        <a:pt x="138050" y="138050"/>
                      </a:cubicBezTo>
                      <a:cubicBezTo>
                        <a:pt x="106469" y="169631"/>
                        <a:pt x="55266" y="169631"/>
                        <a:pt x="23685" y="138050"/>
                      </a:cubicBezTo>
                      <a:cubicBezTo>
                        <a:pt x="-7896" y="106469"/>
                        <a:pt x="-7896" y="55266"/>
                        <a:pt x="23685" y="23685"/>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grpSp>
          <p:nvGrpSpPr>
            <p:cNvPr id="222" name="组 12"/>
            <p:cNvGrpSpPr/>
            <p:nvPr/>
          </p:nvGrpSpPr>
          <p:grpSpPr>
            <a:xfrm>
              <a:off x="6640588" y="4108558"/>
              <a:ext cx="1100949" cy="1186413"/>
              <a:chOff x="6640588" y="4108558"/>
              <a:chExt cx="1100949" cy="1186413"/>
            </a:xfrm>
          </p:grpSpPr>
          <p:sp>
            <p:nvSpPr>
              <p:cNvPr id="1049030" name="Rounded Rectangle 47"/>
              <p:cNvSpPr/>
              <p:nvPr/>
            </p:nvSpPr>
            <p:spPr>
              <a:xfrm flipH="1">
                <a:off x="6733537" y="4898971"/>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cs typeface="Microsoft YaHei" charset="-122"/>
                  </a:rPr>
                  <a:t>布署</a:t>
                </a:r>
              </a:p>
            </p:txBody>
          </p:sp>
          <p:sp>
            <p:nvSpPr>
              <p:cNvPr id="1049031" name="Rounded Rectangle 47"/>
              <p:cNvSpPr/>
              <p:nvPr/>
            </p:nvSpPr>
            <p:spPr>
              <a:xfrm>
                <a:off x="6743502" y="4636011"/>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布署方</a:t>
                </a:r>
              </a:p>
            </p:txBody>
          </p:sp>
          <p:grpSp>
            <p:nvGrpSpPr>
              <p:cNvPr id="223" name="组合 108"/>
              <p:cNvGrpSpPr/>
              <p:nvPr/>
            </p:nvGrpSpPr>
            <p:grpSpPr>
              <a:xfrm>
                <a:off x="6640588" y="4108558"/>
                <a:ext cx="763479" cy="486402"/>
                <a:chOff x="6566020" y="4844685"/>
                <a:chExt cx="904876" cy="576484"/>
              </a:xfrm>
              <a:gradFill>
                <a:gsLst>
                  <a:gs pos="0">
                    <a:srgbClr val="E1E6F2"/>
                  </a:gs>
                  <a:gs pos="100000">
                    <a:srgbClr val="C6D1E5"/>
                  </a:gs>
                </a:gsLst>
                <a:lin ang="2700000" scaled="1"/>
              </a:gradFill>
            </p:grpSpPr>
            <p:grpSp>
              <p:nvGrpSpPr>
                <p:cNvPr id="224" name="组合 112"/>
                <p:cNvGrpSpPr/>
                <p:nvPr/>
              </p:nvGrpSpPr>
              <p:grpSpPr>
                <a:xfrm>
                  <a:off x="6566020" y="4844685"/>
                  <a:ext cx="694997" cy="576484"/>
                  <a:chOff x="6566020" y="4844685"/>
                  <a:chExt cx="694997" cy="576484"/>
                </a:xfrm>
                <a:grpFill/>
              </p:grpSpPr>
              <p:grpSp>
                <p:nvGrpSpPr>
                  <p:cNvPr id="225" name="组合 116"/>
                  <p:cNvGrpSpPr/>
                  <p:nvPr/>
                </p:nvGrpSpPr>
                <p:grpSpPr>
                  <a:xfrm>
                    <a:off x="6566020" y="4844685"/>
                    <a:ext cx="694997" cy="576484"/>
                    <a:chOff x="5426828" y="5402926"/>
                    <a:chExt cx="694997" cy="576484"/>
                  </a:xfrm>
                  <a:grpFill/>
                </p:grpSpPr>
                <p:grpSp>
                  <p:nvGrpSpPr>
                    <p:cNvPr id="226" name="组合 118"/>
                    <p:cNvGrpSpPr/>
                    <p:nvPr/>
                  </p:nvGrpSpPr>
                  <p:grpSpPr>
                    <a:xfrm>
                      <a:off x="5426828" y="5402926"/>
                      <a:ext cx="694997" cy="576484"/>
                      <a:chOff x="4542404" y="3175407"/>
                      <a:chExt cx="203967" cy="169186"/>
                    </a:xfrm>
                    <a:grpFill/>
                  </p:grpSpPr>
                  <p:sp>
                    <p:nvSpPr>
                      <p:cNvPr id="1049032" name="任意多边形: 形状 138"/>
                      <p:cNvSpPr/>
                      <p:nvPr/>
                    </p:nvSpPr>
                    <p:spPr bwMode="auto">
                      <a:xfrm>
                        <a:off x="4542404" y="3175407"/>
                        <a:ext cx="203967" cy="140890"/>
                      </a:xfrm>
                      <a:custGeom>
                        <a:avLst/>
                        <a:gdLst>
                          <a:gd name="connsiteX0" fmla="*/ 63500 w 1647825"/>
                          <a:gd name="connsiteY0" fmla="*/ 68262 h 1138237"/>
                          <a:gd name="connsiteX1" fmla="*/ 63500 w 1647825"/>
                          <a:gd name="connsiteY1" fmla="*/ 927099 h 1138237"/>
                          <a:gd name="connsiteX2" fmla="*/ 1582738 w 1647825"/>
                          <a:gd name="connsiteY2" fmla="*/ 927099 h 1138237"/>
                          <a:gd name="connsiteX3" fmla="*/ 1582738 w 1647825"/>
                          <a:gd name="connsiteY3" fmla="*/ 68262 h 1138237"/>
                          <a:gd name="connsiteX4" fmla="*/ 41384 w 1647825"/>
                          <a:gd name="connsiteY4" fmla="*/ 0 h 1138237"/>
                          <a:gd name="connsiteX5" fmla="*/ 1606441 w 1647825"/>
                          <a:gd name="connsiteY5" fmla="*/ 0 h 1138237"/>
                          <a:gd name="connsiteX6" fmla="*/ 1647825 w 1647825"/>
                          <a:gd name="connsiteY6" fmla="*/ 45228 h 1138237"/>
                          <a:gd name="connsiteX7" fmla="*/ 1647825 w 1647825"/>
                          <a:gd name="connsiteY7" fmla="*/ 1096778 h 1138237"/>
                          <a:gd name="connsiteX8" fmla="*/ 1606441 w 1647825"/>
                          <a:gd name="connsiteY8" fmla="*/ 1138237 h 1138237"/>
                          <a:gd name="connsiteX9" fmla="*/ 41384 w 1647825"/>
                          <a:gd name="connsiteY9" fmla="*/ 1138237 h 1138237"/>
                          <a:gd name="connsiteX10" fmla="*/ 0 w 1647825"/>
                          <a:gd name="connsiteY10" fmla="*/ 1096778 h 1138237"/>
                          <a:gd name="connsiteX11" fmla="*/ 0 w 1647825"/>
                          <a:gd name="connsiteY11" fmla="*/ 45228 h 1138237"/>
                          <a:gd name="connsiteX12" fmla="*/ 41384 w 1647825"/>
                          <a:gd name="connsiteY12" fmla="*/ 0 h 113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7825" h="1138237">
                            <a:moveTo>
                              <a:pt x="63500" y="68262"/>
                            </a:moveTo>
                            <a:lnTo>
                              <a:pt x="63500" y="927099"/>
                            </a:lnTo>
                            <a:lnTo>
                              <a:pt x="1582738" y="927099"/>
                            </a:lnTo>
                            <a:lnTo>
                              <a:pt x="1582738" y="68262"/>
                            </a:lnTo>
                            <a:close/>
                            <a:moveTo>
                              <a:pt x="41384" y="0"/>
                            </a:moveTo>
                            <a:cubicBezTo>
                              <a:pt x="1606441" y="0"/>
                              <a:pt x="1606441" y="0"/>
                              <a:pt x="1606441" y="0"/>
                            </a:cubicBezTo>
                            <a:cubicBezTo>
                              <a:pt x="1629014" y="0"/>
                              <a:pt x="1647825" y="18845"/>
                              <a:pt x="1647825" y="45228"/>
                            </a:cubicBezTo>
                            <a:cubicBezTo>
                              <a:pt x="1647825" y="1096778"/>
                              <a:pt x="1647825" y="1096778"/>
                              <a:pt x="1647825" y="1096778"/>
                            </a:cubicBezTo>
                            <a:cubicBezTo>
                              <a:pt x="1647825" y="1119392"/>
                              <a:pt x="1629014" y="1138237"/>
                              <a:pt x="1606441" y="1138237"/>
                            </a:cubicBezTo>
                            <a:cubicBezTo>
                              <a:pt x="41384" y="1138237"/>
                              <a:pt x="41384" y="1138237"/>
                              <a:pt x="41384" y="1138237"/>
                            </a:cubicBezTo>
                            <a:cubicBezTo>
                              <a:pt x="18811" y="1138237"/>
                              <a:pt x="0" y="1119392"/>
                              <a:pt x="0" y="1096778"/>
                            </a:cubicBezTo>
                            <a:cubicBezTo>
                              <a:pt x="0" y="45228"/>
                              <a:pt x="0" y="45228"/>
                              <a:pt x="0" y="45228"/>
                            </a:cubicBezTo>
                            <a:cubicBezTo>
                              <a:pt x="0" y="18845"/>
                              <a:pt x="18811" y="0"/>
                              <a:pt x="41384"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49033" name="Freeform 12"/>
                      <p:cNvSpPr/>
                      <p:nvPr/>
                    </p:nvSpPr>
                    <p:spPr bwMode="auto">
                      <a:xfrm>
                        <a:off x="4613144" y="3316297"/>
                        <a:ext cx="62291" cy="28296"/>
                      </a:xfrm>
                      <a:custGeom>
                        <a:avLst/>
                        <a:gdLst>
                          <a:gd name="T0" fmla="*/ 131 w 134"/>
                          <a:gd name="T1" fmla="*/ 61 h 61"/>
                          <a:gd name="T2" fmla="*/ 3 w 134"/>
                          <a:gd name="T3" fmla="*/ 61 h 61"/>
                          <a:gd name="T4" fmla="*/ 0 w 134"/>
                          <a:gd name="T5" fmla="*/ 59 h 61"/>
                          <a:gd name="T6" fmla="*/ 0 w 134"/>
                          <a:gd name="T7" fmla="*/ 58 h 61"/>
                          <a:gd name="T8" fmla="*/ 1 w 134"/>
                          <a:gd name="T9" fmla="*/ 57 h 61"/>
                          <a:gd name="T10" fmla="*/ 15 w 134"/>
                          <a:gd name="T11" fmla="*/ 47 h 61"/>
                          <a:gd name="T12" fmla="*/ 19 w 134"/>
                          <a:gd name="T13" fmla="*/ 41 h 61"/>
                          <a:gd name="T14" fmla="*/ 24 w 134"/>
                          <a:gd name="T15" fmla="*/ 0 h 61"/>
                          <a:gd name="T16" fmla="*/ 110 w 134"/>
                          <a:gd name="T17" fmla="*/ 0 h 61"/>
                          <a:gd name="T18" fmla="*/ 115 w 134"/>
                          <a:gd name="T19" fmla="*/ 41 h 61"/>
                          <a:gd name="T20" fmla="*/ 119 w 134"/>
                          <a:gd name="T21" fmla="*/ 47 h 61"/>
                          <a:gd name="T22" fmla="*/ 133 w 134"/>
                          <a:gd name="T23" fmla="*/ 57 h 61"/>
                          <a:gd name="T24" fmla="*/ 134 w 134"/>
                          <a:gd name="T25" fmla="*/ 58 h 61"/>
                          <a:gd name="T26" fmla="*/ 134 w 134"/>
                          <a:gd name="T27" fmla="*/ 59 h 61"/>
                          <a:gd name="T28" fmla="*/ 131 w 134"/>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61">
                            <a:moveTo>
                              <a:pt x="131" y="61"/>
                            </a:moveTo>
                            <a:cubicBezTo>
                              <a:pt x="3" y="61"/>
                              <a:pt x="3" y="61"/>
                              <a:pt x="3" y="61"/>
                            </a:cubicBezTo>
                            <a:cubicBezTo>
                              <a:pt x="1" y="61"/>
                              <a:pt x="0" y="60"/>
                              <a:pt x="0" y="59"/>
                            </a:cubicBezTo>
                            <a:cubicBezTo>
                              <a:pt x="0" y="58"/>
                              <a:pt x="0" y="58"/>
                              <a:pt x="0" y="58"/>
                            </a:cubicBezTo>
                            <a:cubicBezTo>
                              <a:pt x="0" y="58"/>
                              <a:pt x="0" y="57"/>
                              <a:pt x="1" y="57"/>
                            </a:cubicBezTo>
                            <a:cubicBezTo>
                              <a:pt x="15" y="47"/>
                              <a:pt x="15" y="47"/>
                              <a:pt x="15" y="47"/>
                            </a:cubicBezTo>
                            <a:cubicBezTo>
                              <a:pt x="17" y="45"/>
                              <a:pt x="18" y="43"/>
                              <a:pt x="19" y="41"/>
                            </a:cubicBezTo>
                            <a:cubicBezTo>
                              <a:pt x="24" y="0"/>
                              <a:pt x="24" y="0"/>
                              <a:pt x="24" y="0"/>
                            </a:cubicBezTo>
                            <a:cubicBezTo>
                              <a:pt x="110" y="0"/>
                              <a:pt x="110" y="0"/>
                              <a:pt x="110" y="0"/>
                            </a:cubicBezTo>
                            <a:cubicBezTo>
                              <a:pt x="115" y="41"/>
                              <a:pt x="115" y="41"/>
                              <a:pt x="115" y="41"/>
                            </a:cubicBezTo>
                            <a:cubicBezTo>
                              <a:pt x="116" y="43"/>
                              <a:pt x="117" y="45"/>
                              <a:pt x="119" y="47"/>
                            </a:cubicBezTo>
                            <a:cubicBezTo>
                              <a:pt x="133" y="57"/>
                              <a:pt x="133" y="57"/>
                              <a:pt x="133" y="57"/>
                            </a:cubicBezTo>
                            <a:cubicBezTo>
                              <a:pt x="134" y="58"/>
                              <a:pt x="134" y="58"/>
                              <a:pt x="134" y="58"/>
                            </a:cubicBezTo>
                            <a:cubicBezTo>
                              <a:pt x="134" y="59"/>
                              <a:pt x="134" y="59"/>
                              <a:pt x="134" y="59"/>
                            </a:cubicBezTo>
                            <a:cubicBezTo>
                              <a:pt x="134" y="60"/>
                              <a:pt x="133" y="61"/>
                              <a:pt x="131"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27" name="组合 119"/>
                    <p:cNvGrpSpPr/>
                    <p:nvPr/>
                  </p:nvGrpSpPr>
                  <p:grpSpPr>
                    <a:xfrm>
                      <a:off x="5475357" y="5521675"/>
                      <a:ext cx="595717" cy="254375"/>
                      <a:chOff x="5472976" y="5521675"/>
                      <a:chExt cx="595717" cy="254375"/>
                    </a:xfrm>
                    <a:grpFill/>
                  </p:grpSpPr>
                  <p:sp>
                    <p:nvSpPr>
                      <p:cNvPr id="1049034" name="矩形 207"/>
                      <p:cNvSpPr/>
                      <p:nvPr/>
                    </p:nvSpPr>
                    <p:spPr bwMode="auto">
                      <a:xfrm>
                        <a:off x="5472976"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35" name="矩形 208"/>
                      <p:cNvSpPr/>
                      <p:nvPr/>
                    </p:nvSpPr>
                    <p:spPr bwMode="auto">
                      <a:xfrm>
                        <a:off x="5541660"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36" name="矩形 209"/>
                      <p:cNvSpPr/>
                      <p:nvPr/>
                    </p:nvSpPr>
                    <p:spPr bwMode="auto">
                      <a:xfrm>
                        <a:off x="5610344"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37" name="矩形 210"/>
                      <p:cNvSpPr/>
                      <p:nvPr/>
                    </p:nvSpPr>
                    <p:spPr bwMode="auto">
                      <a:xfrm>
                        <a:off x="5679572"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38" name="矩形 211"/>
                      <p:cNvSpPr/>
                      <p:nvPr/>
                    </p:nvSpPr>
                    <p:spPr bwMode="auto">
                      <a:xfrm>
                        <a:off x="5748256"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39" name="矩形 212"/>
                      <p:cNvSpPr/>
                      <p:nvPr/>
                    </p:nvSpPr>
                    <p:spPr bwMode="auto">
                      <a:xfrm>
                        <a:off x="5816940"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0" name="矩形 213"/>
                      <p:cNvSpPr/>
                      <p:nvPr/>
                    </p:nvSpPr>
                    <p:spPr bwMode="auto">
                      <a:xfrm>
                        <a:off x="5882181"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1" name="矩形 214"/>
                      <p:cNvSpPr/>
                      <p:nvPr/>
                    </p:nvSpPr>
                    <p:spPr bwMode="auto">
                      <a:xfrm>
                        <a:off x="5950865"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2" name="矩形 215"/>
                      <p:cNvSpPr/>
                      <p:nvPr/>
                    </p:nvSpPr>
                    <p:spPr bwMode="auto">
                      <a:xfrm>
                        <a:off x="6019549" y="5726906"/>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3" name="矩形 216"/>
                      <p:cNvSpPr/>
                      <p:nvPr/>
                    </p:nvSpPr>
                    <p:spPr bwMode="auto">
                      <a:xfrm>
                        <a:off x="5541660" y="5660231"/>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4" name="矩形 217"/>
                      <p:cNvSpPr/>
                      <p:nvPr/>
                    </p:nvSpPr>
                    <p:spPr bwMode="auto">
                      <a:xfrm>
                        <a:off x="5679572" y="5660231"/>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5" name="矩形 218"/>
                      <p:cNvSpPr/>
                      <p:nvPr/>
                    </p:nvSpPr>
                    <p:spPr bwMode="auto">
                      <a:xfrm>
                        <a:off x="5816940" y="5660231"/>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6" name="矩形 219"/>
                      <p:cNvSpPr/>
                      <p:nvPr/>
                    </p:nvSpPr>
                    <p:spPr bwMode="auto">
                      <a:xfrm>
                        <a:off x="5681584" y="5590953"/>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7" name="矩形 220"/>
                      <p:cNvSpPr/>
                      <p:nvPr/>
                    </p:nvSpPr>
                    <p:spPr bwMode="auto">
                      <a:xfrm>
                        <a:off x="5818952" y="5590953"/>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48" name="矩形 221"/>
                      <p:cNvSpPr/>
                      <p:nvPr/>
                    </p:nvSpPr>
                    <p:spPr bwMode="auto">
                      <a:xfrm>
                        <a:off x="5748256" y="5521675"/>
                        <a:ext cx="49144" cy="491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049049" name="星形: 七角 120"/>
                    <p:cNvSpPr/>
                    <p:nvPr/>
                  </p:nvSpPr>
                  <p:spPr bwMode="auto">
                    <a:xfrm rot="2760320">
                      <a:off x="5956603" y="5594816"/>
                      <a:ext cx="46706" cy="46706"/>
                    </a:xfrm>
                    <a:prstGeom prst="star7">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50" name="星形: 七角 121"/>
                    <p:cNvSpPr/>
                    <p:nvPr/>
                  </p:nvSpPr>
                  <p:spPr bwMode="auto">
                    <a:xfrm rot="2760320">
                      <a:off x="5954482" y="5666039"/>
                      <a:ext cx="46491" cy="46491"/>
                    </a:xfrm>
                    <a:prstGeom prst="star7">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51" name="星形: 七角 122"/>
                    <p:cNvSpPr/>
                    <p:nvPr/>
                  </p:nvSpPr>
                  <p:spPr bwMode="auto">
                    <a:xfrm rot="2760320">
                      <a:off x="5753682" y="5666971"/>
                      <a:ext cx="45719" cy="45719"/>
                    </a:xfrm>
                    <a:prstGeom prst="star7">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049052" name="星形: 七角 117"/>
                  <p:cNvSpPr/>
                  <p:nvPr/>
                </p:nvSpPr>
                <p:spPr bwMode="auto">
                  <a:xfrm rot="2760320">
                    <a:off x="6888652" y="5037315"/>
                    <a:ext cx="48947" cy="48947"/>
                  </a:xfrm>
                  <a:prstGeom prst="star7">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049053" name="任意多边形: 形状 113"/>
                <p:cNvSpPr/>
                <p:nvPr/>
              </p:nvSpPr>
              <p:spPr bwMode="auto">
                <a:xfrm>
                  <a:off x="7281983" y="5215214"/>
                  <a:ext cx="188913" cy="5398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54" name="任意多边形: 形状 114"/>
                <p:cNvSpPr/>
                <p:nvPr/>
              </p:nvSpPr>
              <p:spPr bwMode="auto">
                <a:xfrm>
                  <a:off x="7281983" y="5367182"/>
                  <a:ext cx="188913" cy="5398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55" name="任意多边形: 形状 115"/>
                <p:cNvSpPr/>
                <p:nvPr/>
              </p:nvSpPr>
              <p:spPr bwMode="auto">
                <a:xfrm>
                  <a:off x="7281983" y="5291198"/>
                  <a:ext cx="188913" cy="5398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grpSp>
          <p:nvGrpSpPr>
            <p:cNvPr id="228" name="组 15"/>
            <p:cNvGrpSpPr/>
            <p:nvPr/>
          </p:nvGrpSpPr>
          <p:grpSpPr>
            <a:xfrm>
              <a:off x="4614265" y="4196383"/>
              <a:ext cx="1008000" cy="1098588"/>
              <a:chOff x="4614265" y="4196383"/>
              <a:chExt cx="1008000" cy="1098588"/>
            </a:xfrm>
          </p:grpSpPr>
          <p:sp>
            <p:nvSpPr>
              <p:cNvPr id="1049056" name="Rounded Rectangle 47"/>
              <p:cNvSpPr/>
              <p:nvPr/>
            </p:nvSpPr>
            <p:spPr>
              <a:xfrm>
                <a:off x="4614265" y="4898971"/>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分发</a:t>
                </a:r>
              </a:p>
            </p:txBody>
          </p:sp>
          <p:sp>
            <p:nvSpPr>
              <p:cNvPr id="1049057" name="Rounded Rectangle 47"/>
              <p:cNvSpPr/>
              <p:nvPr/>
            </p:nvSpPr>
            <p:spPr>
              <a:xfrm>
                <a:off x="4624230" y="4636011"/>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分发方</a:t>
                </a:r>
              </a:p>
            </p:txBody>
          </p:sp>
          <p:grpSp>
            <p:nvGrpSpPr>
              <p:cNvPr id="229" name="组合 141"/>
              <p:cNvGrpSpPr/>
              <p:nvPr/>
            </p:nvGrpSpPr>
            <p:grpSpPr>
              <a:xfrm>
                <a:off x="4676350" y="4196383"/>
                <a:ext cx="520570" cy="393051"/>
                <a:chOff x="4791075" y="4889500"/>
                <a:chExt cx="1023938" cy="773113"/>
              </a:xfrm>
              <a:gradFill>
                <a:gsLst>
                  <a:gs pos="0">
                    <a:srgbClr val="E1E6F2"/>
                  </a:gs>
                  <a:gs pos="100000">
                    <a:srgbClr val="C6D1E5"/>
                  </a:gs>
                </a:gsLst>
                <a:lin ang="2700000" scaled="1"/>
              </a:gradFill>
            </p:grpSpPr>
            <p:sp>
              <p:nvSpPr>
                <p:cNvPr id="1049058" name="Freeform 113"/>
                <p:cNvSpPr/>
                <p:nvPr/>
              </p:nvSpPr>
              <p:spPr bwMode="auto">
                <a:xfrm>
                  <a:off x="5040313" y="4889500"/>
                  <a:ext cx="530225" cy="60325"/>
                </a:xfrm>
                <a:custGeom>
                  <a:avLst/>
                  <a:gdLst>
                    <a:gd name="T0" fmla="*/ 140 w 140"/>
                    <a:gd name="T1" fmla="*/ 16 h 16"/>
                    <a:gd name="T2" fmla="*/ 140 w 140"/>
                    <a:gd name="T3" fmla="*/ 8 h 16"/>
                    <a:gd name="T4" fmla="*/ 133 w 140"/>
                    <a:gd name="T5" fmla="*/ 0 h 16"/>
                    <a:gd name="T6" fmla="*/ 7 w 140"/>
                    <a:gd name="T7" fmla="*/ 0 h 16"/>
                    <a:gd name="T8" fmla="*/ 0 w 140"/>
                    <a:gd name="T9" fmla="*/ 8 h 16"/>
                    <a:gd name="T10" fmla="*/ 0 w 140"/>
                    <a:gd name="T11" fmla="*/ 16 h 16"/>
                    <a:gd name="T12" fmla="*/ 140 w 14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0" h="16">
                      <a:moveTo>
                        <a:pt x="140" y="16"/>
                      </a:moveTo>
                      <a:cubicBezTo>
                        <a:pt x="140" y="8"/>
                        <a:pt x="140" y="8"/>
                        <a:pt x="140" y="8"/>
                      </a:cubicBezTo>
                      <a:cubicBezTo>
                        <a:pt x="140" y="4"/>
                        <a:pt x="137" y="0"/>
                        <a:pt x="133" y="0"/>
                      </a:cubicBezTo>
                      <a:cubicBezTo>
                        <a:pt x="7" y="0"/>
                        <a:pt x="7" y="0"/>
                        <a:pt x="7" y="0"/>
                      </a:cubicBezTo>
                      <a:cubicBezTo>
                        <a:pt x="3" y="0"/>
                        <a:pt x="0" y="4"/>
                        <a:pt x="0" y="8"/>
                      </a:cubicBezTo>
                      <a:cubicBezTo>
                        <a:pt x="0" y="16"/>
                        <a:pt x="0" y="16"/>
                        <a:pt x="0" y="16"/>
                      </a:cubicBezTo>
                      <a:lnTo>
                        <a:pt x="140" y="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59" name="Freeform 114"/>
                <p:cNvSpPr/>
                <p:nvPr/>
              </p:nvSpPr>
              <p:spPr bwMode="auto">
                <a:xfrm>
                  <a:off x="4938713" y="5081588"/>
                  <a:ext cx="730250" cy="171450"/>
                </a:xfrm>
                <a:custGeom>
                  <a:avLst/>
                  <a:gdLst>
                    <a:gd name="T0" fmla="*/ 56 w 193"/>
                    <a:gd name="T1" fmla="*/ 31 h 45"/>
                    <a:gd name="T2" fmla="*/ 64 w 193"/>
                    <a:gd name="T3" fmla="*/ 37 h 45"/>
                    <a:gd name="T4" fmla="*/ 67 w 193"/>
                    <a:gd name="T5" fmla="*/ 45 h 45"/>
                    <a:gd name="T6" fmla="*/ 126 w 193"/>
                    <a:gd name="T7" fmla="*/ 45 h 45"/>
                    <a:gd name="T8" fmla="*/ 129 w 193"/>
                    <a:gd name="T9" fmla="*/ 37 h 45"/>
                    <a:gd name="T10" fmla="*/ 137 w 193"/>
                    <a:gd name="T11" fmla="*/ 31 h 45"/>
                    <a:gd name="T12" fmla="*/ 193 w 193"/>
                    <a:gd name="T13" fmla="*/ 31 h 45"/>
                    <a:gd name="T14" fmla="*/ 193 w 193"/>
                    <a:gd name="T15" fmla="*/ 7 h 45"/>
                    <a:gd name="T16" fmla="*/ 192 w 193"/>
                    <a:gd name="T17" fmla="*/ 3 h 45"/>
                    <a:gd name="T18" fmla="*/ 189 w 193"/>
                    <a:gd name="T19" fmla="*/ 0 h 45"/>
                    <a:gd name="T20" fmla="*/ 186 w 193"/>
                    <a:gd name="T21" fmla="*/ 0 h 45"/>
                    <a:gd name="T22" fmla="*/ 8 w 193"/>
                    <a:gd name="T23" fmla="*/ 0 h 45"/>
                    <a:gd name="T24" fmla="*/ 0 w 193"/>
                    <a:gd name="T25" fmla="*/ 7 h 45"/>
                    <a:gd name="T26" fmla="*/ 0 w 193"/>
                    <a:gd name="T27" fmla="*/ 31 h 45"/>
                    <a:gd name="T28" fmla="*/ 56 w 193"/>
                    <a:gd name="T29"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3" h="45">
                      <a:moveTo>
                        <a:pt x="56" y="31"/>
                      </a:moveTo>
                      <a:cubicBezTo>
                        <a:pt x="60" y="31"/>
                        <a:pt x="63" y="34"/>
                        <a:pt x="64" y="37"/>
                      </a:cubicBezTo>
                      <a:cubicBezTo>
                        <a:pt x="67" y="45"/>
                        <a:pt x="67" y="45"/>
                        <a:pt x="67" y="45"/>
                      </a:cubicBezTo>
                      <a:cubicBezTo>
                        <a:pt x="126" y="45"/>
                        <a:pt x="126" y="45"/>
                        <a:pt x="126" y="45"/>
                      </a:cubicBezTo>
                      <a:cubicBezTo>
                        <a:pt x="129" y="37"/>
                        <a:pt x="129" y="37"/>
                        <a:pt x="129" y="37"/>
                      </a:cubicBezTo>
                      <a:cubicBezTo>
                        <a:pt x="131" y="34"/>
                        <a:pt x="134" y="31"/>
                        <a:pt x="137" y="31"/>
                      </a:cubicBezTo>
                      <a:cubicBezTo>
                        <a:pt x="193" y="31"/>
                        <a:pt x="193" y="31"/>
                        <a:pt x="193" y="31"/>
                      </a:cubicBezTo>
                      <a:cubicBezTo>
                        <a:pt x="193" y="7"/>
                        <a:pt x="193" y="7"/>
                        <a:pt x="193" y="7"/>
                      </a:cubicBezTo>
                      <a:cubicBezTo>
                        <a:pt x="193" y="6"/>
                        <a:pt x="193" y="4"/>
                        <a:pt x="192" y="3"/>
                      </a:cubicBezTo>
                      <a:cubicBezTo>
                        <a:pt x="191" y="2"/>
                        <a:pt x="190" y="1"/>
                        <a:pt x="189" y="0"/>
                      </a:cubicBezTo>
                      <a:cubicBezTo>
                        <a:pt x="188" y="0"/>
                        <a:pt x="187" y="0"/>
                        <a:pt x="186" y="0"/>
                      </a:cubicBezTo>
                      <a:cubicBezTo>
                        <a:pt x="8" y="0"/>
                        <a:pt x="8" y="0"/>
                        <a:pt x="8" y="0"/>
                      </a:cubicBezTo>
                      <a:cubicBezTo>
                        <a:pt x="4" y="0"/>
                        <a:pt x="0" y="3"/>
                        <a:pt x="0" y="7"/>
                      </a:cubicBezTo>
                      <a:cubicBezTo>
                        <a:pt x="0" y="31"/>
                        <a:pt x="0" y="31"/>
                        <a:pt x="0" y="31"/>
                      </a:cubicBezTo>
                      <a:lnTo>
                        <a:pt x="56" y="3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60" name="Freeform 115"/>
                <p:cNvSpPr/>
                <p:nvPr/>
              </p:nvSpPr>
              <p:spPr bwMode="auto">
                <a:xfrm>
                  <a:off x="5002213" y="4972050"/>
                  <a:ext cx="604838" cy="87313"/>
                </a:xfrm>
                <a:custGeom>
                  <a:avLst/>
                  <a:gdLst>
                    <a:gd name="T0" fmla="*/ 160 w 160"/>
                    <a:gd name="T1" fmla="*/ 23 h 23"/>
                    <a:gd name="T2" fmla="*/ 160 w 160"/>
                    <a:gd name="T3" fmla="*/ 8 h 23"/>
                    <a:gd name="T4" fmla="*/ 153 w 160"/>
                    <a:gd name="T5" fmla="*/ 0 h 23"/>
                    <a:gd name="T6" fmla="*/ 7 w 160"/>
                    <a:gd name="T7" fmla="*/ 0 h 23"/>
                    <a:gd name="T8" fmla="*/ 0 w 160"/>
                    <a:gd name="T9" fmla="*/ 8 h 23"/>
                    <a:gd name="T10" fmla="*/ 0 w 160"/>
                    <a:gd name="T11" fmla="*/ 23 h 23"/>
                    <a:gd name="T12" fmla="*/ 160 w 16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60" h="23">
                      <a:moveTo>
                        <a:pt x="160" y="23"/>
                      </a:moveTo>
                      <a:cubicBezTo>
                        <a:pt x="160" y="8"/>
                        <a:pt x="160" y="8"/>
                        <a:pt x="160" y="8"/>
                      </a:cubicBezTo>
                      <a:cubicBezTo>
                        <a:pt x="160" y="4"/>
                        <a:pt x="157" y="0"/>
                        <a:pt x="153" y="0"/>
                      </a:cubicBezTo>
                      <a:cubicBezTo>
                        <a:pt x="7" y="0"/>
                        <a:pt x="7" y="0"/>
                        <a:pt x="7" y="0"/>
                      </a:cubicBezTo>
                      <a:cubicBezTo>
                        <a:pt x="3" y="0"/>
                        <a:pt x="0" y="4"/>
                        <a:pt x="0" y="8"/>
                      </a:cubicBezTo>
                      <a:cubicBezTo>
                        <a:pt x="0" y="23"/>
                        <a:pt x="0" y="23"/>
                        <a:pt x="0" y="23"/>
                      </a:cubicBezTo>
                      <a:lnTo>
                        <a:pt x="160"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61" name="Freeform 116"/>
                <p:cNvSpPr>
                  <a:spLocks noEditPoints="1"/>
                </p:cNvSpPr>
                <p:nvPr/>
              </p:nvSpPr>
              <p:spPr bwMode="auto">
                <a:xfrm>
                  <a:off x="4791075" y="5222875"/>
                  <a:ext cx="1023938" cy="439738"/>
                </a:xfrm>
                <a:custGeom>
                  <a:avLst/>
                  <a:gdLst>
                    <a:gd name="T0" fmla="*/ 176 w 271"/>
                    <a:gd name="T1" fmla="*/ 0 h 116"/>
                    <a:gd name="T2" fmla="*/ 173 w 271"/>
                    <a:gd name="T3" fmla="*/ 2 h 116"/>
                    <a:gd name="T4" fmla="*/ 170 w 271"/>
                    <a:gd name="T5" fmla="*/ 12 h 116"/>
                    <a:gd name="T6" fmla="*/ 167 w 271"/>
                    <a:gd name="T7" fmla="*/ 14 h 116"/>
                    <a:gd name="T8" fmla="*/ 104 w 271"/>
                    <a:gd name="T9" fmla="*/ 14 h 116"/>
                    <a:gd name="T10" fmla="*/ 102 w 271"/>
                    <a:gd name="T11" fmla="*/ 12 h 116"/>
                    <a:gd name="T12" fmla="*/ 98 w 271"/>
                    <a:gd name="T13" fmla="*/ 2 h 116"/>
                    <a:gd name="T14" fmla="*/ 95 w 271"/>
                    <a:gd name="T15" fmla="*/ 0 h 116"/>
                    <a:gd name="T16" fmla="*/ 0 w 271"/>
                    <a:gd name="T17" fmla="*/ 0 h 116"/>
                    <a:gd name="T18" fmla="*/ 0 w 271"/>
                    <a:gd name="T19" fmla="*/ 110 h 116"/>
                    <a:gd name="T20" fmla="*/ 6 w 271"/>
                    <a:gd name="T21" fmla="*/ 116 h 116"/>
                    <a:gd name="T22" fmla="*/ 266 w 271"/>
                    <a:gd name="T23" fmla="*/ 116 h 116"/>
                    <a:gd name="T24" fmla="*/ 271 w 271"/>
                    <a:gd name="T25" fmla="*/ 110 h 116"/>
                    <a:gd name="T26" fmla="*/ 271 w 271"/>
                    <a:gd name="T27" fmla="*/ 0 h 116"/>
                    <a:gd name="T28" fmla="*/ 176 w 271"/>
                    <a:gd name="T29" fmla="*/ 0 h 116"/>
                    <a:gd name="T30" fmla="*/ 177 w 271"/>
                    <a:gd name="T31" fmla="*/ 64 h 116"/>
                    <a:gd name="T32" fmla="*/ 175 w 271"/>
                    <a:gd name="T33" fmla="*/ 66 h 116"/>
                    <a:gd name="T34" fmla="*/ 97 w 271"/>
                    <a:gd name="T35" fmla="*/ 66 h 116"/>
                    <a:gd name="T36" fmla="*/ 95 w 271"/>
                    <a:gd name="T37" fmla="*/ 64 h 116"/>
                    <a:gd name="T38" fmla="*/ 95 w 271"/>
                    <a:gd name="T39" fmla="*/ 52 h 116"/>
                    <a:gd name="T40" fmla="*/ 97 w 271"/>
                    <a:gd name="T41" fmla="*/ 50 h 116"/>
                    <a:gd name="T42" fmla="*/ 175 w 271"/>
                    <a:gd name="T43" fmla="*/ 50 h 116"/>
                    <a:gd name="T44" fmla="*/ 177 w 271"/>
                    <a:gd name="T45" fmla="*/ 52 h 116"/>
                    <a:gd name="T46" fmla="*/ 177 w 271"/>
                    <a:gd name="T47"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116">
                      <a:moveTo>
                        <a:pt x="176" y="0"/>
                      </a:moveTo>
                      <a:cubicBezTo>
                        <a:pt x="175" y="0"/>
                        <a:pt x="174" y="1"/>
                        <a:pt x="173" y="2"/>
                      </a:cubicBezTo>
                      <a:cubicBezTo>
                        <a:pt x="170" y="12"/>
                        <a:pt x="170" y="12"/>
                        <a:pt x="170" y="12"/>
                      </a:cubicBezTo>
                      <a:cubicBezTo>
                        <a:pt x="169" y="13"/>
                        <a:pt x="168" y="14"/>
                        <a:pt x="167" y="14"/>
                      </a:cubicBezTo>
                      <a:cubicBezTo>
                        <a:pt x="104" y="14"/>
                        <a:pt x="104" y="14"/>
                        <a:pt x="104" y="14"/>
                      </a:cubicBezTo>
                      <a:cubicBezTo>
                        <a:pt x="103" y="14"/>
                        <a:pt x="102" y="13"/>
                        <a:pt x="102" y="12"/>
                      </a:cubicBezTo>
                      <a:cubicBezTo>
                        <a:pt x="98" y="2"/>
                        <a:pt x="98" y="2"/>
                        <a:pt x="98" y="2"/>
                      </a:cubicBezTo>
                      <a:cubicBezTo>
                        <a:pt x="98" y="1"/>
                        <a:pt x="96" y="0"/>
                        <a:pt x="95" y="0"/>
                      </a:cubicBezTo>
                      <a:cubicBezTo>
                        <a:pt x="0" y="0"/>
                        <a:pt x="0" y="0"/>
                        <a:pt x="0" y="0"/>
                      </a:cubicBezTo>
                      <a:cubicBezTo>
                        <a:pt x="0" y="110"/>
                        <a:pt x="0" y="110"/>
                        <a:pt x="0" y="110"/>
                      </a:cubicBezTo>
                      <a:cubicBezTo>
                        <a:pt x="0" y="113"/>
                        <a:pt x="3" y="116"/>
                        <a:pt x="6" y="116"/>
                      </a:cubicBezTo>
                      <a:cubicBezTo>
                        <a:pt x="266" y="116"/>
                        <a:pt x="266" y="116"/>
                        <a:pt x="266" y="116"/>
                      </a:cubicBezTo>
                      <a:cubicBezTo>
                        <a:pt x="269" y="116"/>
                        <a:pt x="271" y="113"/>
                        <a:pt x="271" y="110"/>
                      </a:cubicBezTo>
                      <a:cubicBezTo>
                        <a:pt x="271" y="0"/>
                        <a:pt x="271" y="0"/>
                        <a:pt x="271" y="0"/>
                      </a:cubicBezTo>
                      <a:lnTo>
                        <a:pt x="176" y="0"/>
                      </a:lnTo>
                      <a:close/>
                      <a:moveTo>
                        <a:pt x="177" y="64"/>
                      </a:moveTo>
                      <a:cubicBezTo>
                        <a:pt x="177" y="65"/>
                        <a:pt x="176" y="66"/>
                        <a:pt x="175" y="66"/>
                      </a:cubicBezTo>
                      <a:cubicBezTo>
                        <a:pt x="97" y="66"/>
                        <a:pt x="97" y="66"/>
                        <a:pt x="97" y="66"/>
                      </a:cubicBezTo>
                      <a:cubicBezTo>
                        <a:pt x="96" y="66"/>
                        <a:pt x="95" y="65"/>
                        <a:pt x="95" y="64"/>
                      </a:cubicBezTo>
                      <a:cubicBezTo>
                        <a:pt x="95" y="52"/>
                        <a:pt x="95" y="52"/>
                        <a:pt x="95" y="52"/>
                      </a:cubicBezTo>
                      <a:cubicBezTo>
                        <a:pt x="95" y="51"/>
                        <a:pt x="96" y="50"/>
                        <a:pt x="97" y="50"/>
                      </a:cubicBezTo>
                      <a:cubicBezTo>
                        <a:pt x="175" y="50"/>
                        <a:pt x="175" y="50"/>
                        <a:pt x="175" y="50"/>
                      </a:cubicBezTo>
                      <a:cubicBezTo>
                        <a:pt x="176" y="50"/>
                        <a:pt x="177" y="51"/>
                        <a:pt x="177" y="52"/>
                      </a:cubicBezTo>
                      <a:lnTo>
                        <a:pt x="177" y="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62" name="Freeform 117"/>
                <p:cNvSpPr/>
                <p:nvPr/>
              </p:nvSpPr>
              <p:spPr bwMode="auto">
                <a:xfrm>
                  <a:off x="4810125" y="4933950"/>
                  <a:ext cx="211138" cy="265113"/>
                </a:xfrm>
                <a:custGeom>
                  <a:avLst/>
                  <a:gdLst>
                    <a:gd name="T0" fmla="*/ 10 w 56"/>
                    <a:gd name="T1" fmla="*/ 70 h 70"/>
                    <a:gd name="T2" fmla="*/ 56 w 56"/>
                    <a:gd name="T3" fmla="*/ 0 h 70"/>
                    <a:gd name="T4" fmla="*/ 42 w 56"/>
                    <a:gd name="T5" fmla="*/ 7 h 70"/>
                    <a:gd name="T6" fmla="*/ 0 w 56"/>
                    <a:gd name="T7" fmla="*/ 70 h 70"/>
                    <a:gd name="T8" fmla="*/ 10 w 56"/>
                    <a:gd name="T9" fmla="*/ 70 h 70"/>
                  </a:gdLst>
                  <a:ahLst/>
                  <a:cxnLst>
                    <a:cxn ang="0">
                      <a:pos x="T0" y="T1"/>
                    </a:cxn>
                    <a:cxn ang="0">
                      <a:pos x="T2" y="T3"/>
                    </a:cxn>
                    <a:cxn ang="0">
                      <a:pos x="T4" y="T5"/>
                    </a:cxn>
                    <a:cxn ang="0">
                      <a:pos x="T6" y="T7"/>
                    </a:cxn>
                    <a:cxn ang="0">
                      <a:pos x="T8" y="T9"/>
                    </a:cxn>
                  </a:cxnLst>
                  <a:rect l="0" t="0" r="r" b="b"/>
                  <a:pathLst>
                    <a:path w="56" h="70">
                      <a:moveTo>
                        <a:pt x="10" y="70"/>
                      </a:moveTo>
                      <a:cubicBezTo>
                        <a:pt x="56" y="0"/>
                        <a:pt x="56" y="0"/>
                        <a:pt x="56" y="0"/>
                      </a:cubicBezTo>
                      <a:cubicBezTo>
                        <a:pt x="50" y="0"/>
                        <a:pt x="45" y="3"/>
                        <a:pt x="42" y="7"/>
                      </a:cubicBezTo>
                      <a:cubicBezTo>
                        <a:pt x="0" y="70"/>
                        <a:pt x="0" y="70"/>
                        <a:pt x="0" y="70"/>
                      </a:cubicBezTo>
                      <a:lnTo>
                        <a:pt x="10" y="7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9063" name="Freeform 118"/>
                <p:cNvSpPr/>
                <p:nvPr/>
              </p:nvSpPr>
              <p:spPr bwMode="auto">
                <a:xfrm>
                  <a:off x="5584825" y="4933950"/>
                  <a:ext cx="215900" cy="265113"/>
                </a:xfrm>
                <a:custGeom>
                  <a:avLst/>
                  <a:gdLst>
                    <a:gd name="T0" fmla="*/ 57 w 57"/>
                    <a:gd name="T1" fmla="*/ 70 h 70"/>
                    <a:gd name="T2" fmla="*/ 15 w 57"/>
                    <a:gd name="T3" fmla="*/ 7 h 70"/>
                    <a:gd name="T4" fmla="*/ 0 w 57"/>
                    <a:gd name="T5" fmla="*/ 0 h 70"/>
                    <a:gd name="T6" fmla="*/ 43 w 57"/>
                    <a:gd name="T7" fmla="*/ 70 h 70"/>
                    <a:gd name="T8" fmla="*/ 57 w 57"/>
                    <a:gd name="T9" fmla="*/ 70 h 70"/>
                  </a:gdLst>
                  <a:ahLst/>
                  <a:cxnLst>
                    <a:cxn ang="0">
                      <a:pos x="T0" y="T1"/>
                    </a:cxn>
                    <a:cxn ang="0">
                      <a:pos x="T2" y="T3"/>
                    </a:cxn>
                    <a:cxn ang="0">
                      <a:pos x="T4" y="T5"/>
                    </a:cxn>
                    <a:cxn ang="0">
                      <a:pos x="T6" y="T7"/>
                    </a:cxn>
                    <a:cxn ang="0">
                      <a:pos x="T8" y="T9"/>
                    </a:cxn>
                  </a:cxnLst>
                  <a:rect l="0" t="0" r="r" b="b"/>
                  <a:pathLst>
                    <a:path w="57" h="70">
                      <a:moveTo>
                        <a:pt x="57" y="70"/>
                      </a:moveTo>
                      <a:cubicBezTo>
                        <a:pt x="15" y="7"/>
                        <a:pt x="15" y="7"/>
                        <a:pt x="15" y="7"/>
                      </a:cubicBezTo>
                      <a:cubicBezTo>
                        <a:pt x="12" y="3"/>
                        <a:pt x="6" y="0"/>
                        <a:pt x="0" y="0"/>
                      </a:cubicBezTo>
                      <a:cubicBezTo>
                        <a:pt x="43" y="70"/>
                        <a:pt x="43" y="70"/>
                        <a:pt x="43" y="70"/>
                      </a:cubicBezTo>
                      <a:lnTo>
                        <a:pt x="57" y="7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0" name="组 19"/>
            <p:cNvGrpSpPr/>
            <p:nvPr/>
          </p:nvGrpSpPr>
          <p:grpSpPr>
            <a:xfrm>
              <a:off x="2495571" y="4108558"/>
              <a:ext cx="1010987" cy="1186413"/>
              <a:chOff x="2495571" y="4108558"/>
              <a:chExt cx="1010987" cy="1186413"/>
            </a:xfrm>
          </p:grpSpPr>
          <p:sp>
            <p:nvSpPr>
              <p:cNvPr id="1049064" name="Rounded Rectangle 47"/>
              <p:cNvSpPr/>
              <p:nvPr/>
            </p:nvSpPr>
            <p:spPr>
              <a:xfrm>
                <a:off x="2495571" y="4898971"/>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编译</a:t>
                </a:r>
              </a:p>
            </p:txBody>
          </p:sp>
          <p:sp>
            <p:nvSpPr>
              <p:cNvPr id="1049065" name="Rounded Rectangle 47"/>
              <p:cNvSpPr/>
              <p:nvPr/>
            </p:nvSpPr>
            <p:spPr>
              <a:xfrm>
                <a:off x="2518489" y="4636011"/>
                <a:ext cx="988069" cy="230400"/>
              </a:xfrm>
              <a:prstGeom prst="roundRect">
                <a:avLst>
                  <a:gd name="adj" fmla="val 50000"/>
                </a:avLst>
              </a:prstGeom>
              <a:solidFill>
                <a:schemeClr val="tx2">
                  <a:lumMod val="40000"/>
                  <a:lumOff val="6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编译方</a:t>
                </a:r>
              </a:p>
            </p:txBody>
          </p:sp>
          <p:grpSp>
            <p:nvGrpSpPr>
              <p:cNvPr id="231" name="组合 217"/>
              <p:cNvGrpSpPr/>
              <p:nvPr/>
            </p:nvGrpSpPr>
            <p:grpSpPr>
              <a:xfrm>
                <a:off x="2639710" y="4108558"/>
                <a:ext cx="447505" cy="459862"/>
                <a:chOff x="945568" y="3904422"/>
                <a:chExt cx="519379" cy="533721"/>
              </a:xfrm>
              <a:gradFill>
                <a:gsLst>
                  <a:gs pos="0">
                    <a:srgbClr val="E1E6F2"/>
                  </a:gs>
                  <a:gs pos="100000">
                    <a:srgbClr val="C6D1E5"/>
                  </a:gs>
                </a:gsLst>
                <a:lin ang="2700000" scaled="1"/>
              </a:gradFill>
            </p:grpSpPr>
            <p:sp>
              <p:nvSpPr>
                <p:cNvPr id="1049066" name="Freeform 5"/>
                <p:cNvSpPr/>
                <p:nvPr/>
              </p:nvSpPr>
              <p:spPr bwMode="auto">
                <a:xfrm>
                  <a:off x="1320504" y="4287554"/>
                  <a:ext cx="144443" cy="150589"/>
                </a:xfrm>
                <a:custGeom>
                  <a:avLst/>
                  <a:gdLst>
                    <a:gd name="T0" fmla="*/ 51 w 52"/>
                    <a:gd name="T1" fmla="*/ 43 h 54"/>
                    <a:gd name="T2" fmla="*/ 41 w 52"/>
                    <a:gd name="T3" fmla="*/ 53 h 54"/>
                    <a:gd name="T4" fmla="*/ 37 w 52"/>
                    <a:gd name="T5" fmla="*/ 53 h 54"/>
                    <a:gd name="T6" fmla="*/ 1 w 52"/>
                    <a:gd name="T7" fmla="*/ 14 h 54"/>
                    <a:gd name="T8" fmla="*/ 1 w 52"/>
                    <a:gd name="T9" fmla="*/ 11 h 54"/>
                    <a:gd name="T10" fmla="*/ 12 w 52"/>
                    <a:gd name="T11" fmla="*/ 1 h 54"/>
                    <a:gd name="T12" fmla="*/ 15 w 52"/>
                    <a:gd name="T13" fmla="*/ 1 h 54"/>
                    <a:gd name="T14" fmla="*/ 52 w 52"/>
                    <a:gd name="T15" fmla="*/ 39 h 54"/>
                    <a:gd name="T16" fmla="*/ 51 w 52"/>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4">
                      <a:moveTo>
                        <a:pt x="51" y="43"/>
                      </a:moveTo>
                      <a:cubicBezTo>
                        <a:pt x="41" y="53"/>
                        <a:pt x="41" y="53"/>
                        <a:pt x="41" y="53"/>
                      </a:cubicBezTo>
                      <a:cubicBezTo>
                        <a:pt x="40" y="54"/>
                        <a:pt x="38" y="54"/>
                        <a:pt x="37" y="53"/>
                      </a:cubicBezTo>
                      <a:cubicBezTo>
                        <a:pt x="1" y="14"/>
                        <a:pt x="1" y="14"/>
                        <a:pt x="1" y="14"/>
                      </a:cubicBezTo>
                      <a:cubicBezTo>
                        <a:pt x="0" y="13"/>
                        <a:pt x="0" y="12"/>
                        <a:pt x="1" y="11"/>
                      </a:cubicBezTo>
                      <a:cubicBezTo>
                        <a:pt x="12" y="1"/>
                        <a:pt x="12" y="1"/>
                        <a:pt x="12" y="1"/>
                      </a:cubicBezTo>
                      <a:cubicBezTo>
                        <a:pt x="13" y="0"/>
                        <a:pt x="14" y="0"/>
                        <a:pt x="15" y="1"/>
                      </a:cubicBezTo>
                      <a:cubicBezTo>
                        <a:pt x="52" y="39"/>
                        <a:pt x="52" y="39"/>
                        <a:pt x="52" y="39"/>
                      </a:cubicBezTo>
                      <a:cubicBezTo>
                        <a:pt x="52" y="40"/>
                        <a:pt x="52" y="42"/>
                        <a:pt x="51" y="43"/>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49067" name="Freeform 6"/>
                <p:cNvSpPr>
                  <a:spLocks noEditPoints="1"/>
                </p:cNvSpPr>
                <p:nvPr/>
              </p:nvSpPr>
              <p:spPr bwMode="auto">
                <a:xfrm>
                  <a:off x="945568" y="3904422"/>
                  <a:ext cx="469182" cy="472256"/>
                </a:xfrm>
                <a:custGeom>
                  <a:avLst/>
                  <a:gdLst>
                    <a:gd name="T0" fmla="*/ 97 w 169"/>
                    <a:gd name="T1" fmla="*/ 137 h 170"/>
                    <a:gd name="T2" fmla="*/ 33 w 169"/>
                    <a:gd name="T3" fmla="*/ 98 h 170"/>
                    <a:gd name="T4" fmla="*/ 72 w 169"/>
                    <a:gd name="T5" fmla="*/ 33 h 170"/>
                    <a:gd name="T6" fmla="*/ 136 w 169"/>
                    <a:gd name="T7" fmla="*/ 72 h 170"/>
                    <a:gd name="T8" fmla="*/ 97 w 169"/>
                    <a:gd name="T9" fmla="*/ 137 h 170"/>
                    <a:gd name="T10" fmla="*/ 66 w 169"/>
                    <a:gd name="T11" fmla="*/ 10 h 170"/>
                    <a:gd name="T12" fmla="*/ 10 w 169"/>
                    <a:gd name="T13" fmla="*/ 104 h 170"/>
                    <a:gd name="T14" fmla="*/ 103 w 169"/>
                    <a:gd name="T15" fmla="*/ 160 h 170"/>
                    <a:gd name="T16" fmla="*/ 159 w 169"/>
                    <a:gd name="T17" fmla="*/ 67 h 170"/>
                    <a:gd name="T18" fmla="*/ 66 w 169"/>
                    <a:gd name="T19" fmla="*/ 1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70">
                      <a:moveTo>
                        <a:pt x="97" y="137"/>
                      </a:moveTo>
                      <a:cubicBezTo>
                        <a:pt x="69" y="144"/>
                        <a:pt x="40" y="127"/>
                        <a:pt x="33" y="98"/>
                      </a:cubicBezTo>
                      <a:cubicBezTo>
                        <a:pt x="26" y="69"/>
                        <a:pt x="43" y="40"/>
                        <a:pt x="72" y="33"/>
                      </a:cubicBezTo>
                      <a:cubicBezTo>
                        <a:pt x="100" y="26"/>
                        <a:pt x="129" y="44"/>
                        <a:pt x="136" y="72"/>
                      </a:cubicBezTo>
                      <a:cubicBezTo>
                        <a:pt x="143" y="101"/>
                        <a:pt x="126" y="130"/>
                        <a:pt x="97" y="137"/>
                      </a:cubicBezTo>
                      <a:moveTo>
                        <a:pt x="66" y="10"/>
                      </a:moveTo>
                      <a:cubicBezTo>
                        <a:pt x="25" y="21"/>
                        <a:pt x="0" y="62"/>
                        <a:pt x="10" y="104"/>
                      </a:cubicBezTo>
                      <a:cubicBezTo>
                        <a:pt x="20" y="145"/>
                        <a:pt x="62" y="170"/>
                        <a:pt x="103" y="160"/>
                      </a:cubicBezTo>
                      <a:cubicBezTo>
                        <a:pt x="144" y="150"/>
                        <a:pt x="169" y="108"/>
                        <a:pt x="159" y="67"/>
                      </a:cubicBezTo>
                      <a:cubicBezTo>
                        <a:pt x="149" y="25"/>
                        <a:pt x="107" y="0"/>
                        <a:pt x="66" y="1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49068" name="Freeform 7"/>
                <p:cNvSpPr/>
                <p:nvPr/>
              </p:nvSpPr>
              <p:spPr bwMode="auto">
                <a:xfrm>
                  <a:off x="1045961" y="4045791"/>
                  <a:ext cx="274543" cy="189517"/>
                </a:xfrm>
                <a:custGeom>
                  <a:avLst/>
                  <a:gdLst>
                    <a:gd name="T0" fmla="*/ 168 w 268"/>
                    <a:gd name="T1" fmla="*/ 185 h 185"/>
                    <a:gd name="T2" fmla="*/ 106 w 268"/>
                    <a:gd name="T3" fmla="*/ 30 h 185"/>
                    <a:gd name="T4" fmla="*/ 73 w 268"/>
                    <a:gd name="T5" fmla="*/ 109 h 185"/>
                    <a:gd name="T6" fmla="*/ 65 w 268"/>
                    <a:gd name="T7" fmla="*/ 114 h 185"/>
                    <a:gd name="T8" fmla="*/ 0 w 268"/>
                    <a:gd name="T9" fmla="*/ 114 h 185"/>
                    <a:gd name="T10" fmla="*/ 0 w 268"/>
                    <a:gd name="T11" fmla="*/ 93 h 185"/>
                    <a:gd name="T12" fmla="*/ 57 w 268"/>
                    <a:gd name="T13" fmla="*/ 93 h 185"/>
                    <a:gd name="T14" fmla="*/ 95 w 268"/>
                    <a:gd name="T15" fmla="*/ 0 h 185"/>
                    <a:gd name="T16" fmla="*/ 114 w 268"/>
                    <a:gd name="T17" fmla="*/ 0 h 185"/>
                    <a:gd name="T18" fmla="*/ 176 w 268"/>
                    <a:gd name="T19" fmla="*/ 152 h 185"/>
                    <a:gd name="T20" fmla="*/ 195 w 268"/>
                    <a:gd name="T21" fmla="*/ 98 h 185"/>
                    <a:gd name="T22" fmla="*/ 206 w 268"/>
                    <a:gd name="T23" fmla="*/ 93 h 185"/>
                    <a:gd name="T24" fmla="*/ 268 w 268"/>
                    <a:gd name="T25" fmla="*/ 93 h 185"/>
                    <a:gd name="T26" fmla="*/ 268 w 268"/>
                    <a:gd name="T27" fmla="*/ 112 h 185"/>
                    <a:gd name="T28" fmla="*/ 211 w 268"/>
                    <a:gd name="T29" fmla="*/ 112 h 185"/>
                    <a:gd name="T30" fmla="*/ 187 w 268"/>
                    <a:gd name="T31" fmla="*/ 185 h 185"/>
                    <a:gd name="T32" fmla="*/ 168 w 268"/>
                    <a:gd name="T33"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185">
                      <a:moveTo>
                        <a:pt x="168" y="185"/>
                      </a:moveTo>
                      <a:lnTo>
                        <a:pt x="106" y="30"/>
                      </a:lnTo>
                      <a:lnTo>
                        <a:pt x="73" y="109"/>
                      </a:lnTo>
                      <a:lnTo>
                        <a:pt x="65" y="114"/>
                      </a:lnTo>
                      <a:lnTo>
                        <a:pt x="0" y="114"/>
                      </a:lnTo>
                      <a:lnTo>
                        <a:pt x="0" y="93"/>
                      </a:lnTo>
                      <a:lnTo>
                        <a:pt x="57" y="93"/>
                      </a:lnTo>
                      <a:lnTo>
                        <a:pt x="95" y="0"/>
                      </a:lnTo>
                      <a:lnTo>
                        <a:pt x="114" y="0"/>
                      </a:lnTo>
                      <a:lnTo>
                        <a:pt x="176" y="152"/>
                      </a:lnTo>
                      <a:lnTo>
                        <a:pt x="195" y="98"/>
                      </a:lnTo>
                      <a:lnTo>
                        <a:pt x="206" y="93"/>
                      </a:lnTo>
                      <a:lnTo>
                        <a:pt x="268" y="93"/>
                      </a:lnTo>
                      <a:lnTo>
                        <a:pt x="268" y="112"/>
                      </a:lnTo>
                      <a:lnTo>
                        <a:pt x="211" y="112"/>
                      </a:lnTo>
                      <a:lnTo>
                        <a:pt x="187" y="185"/>
                      </a:lnTo>
                      <a:lnTo>
                        <a:pt x="168" y="1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grpSp>
      <p:grpSp>
        <p:nvGrpSpPr>
          <p:cNvPr id="232" name="程序"/>
          <p:cNvGrpSpPr/>
          <p:nvPr/>
        </p:nvGrpSpPr>
        <p:grpSpPr>
          <a:xfrm>
            <a:off x="3194692" y="3494372"/>
            <a:ext cx="1008000" cy="1222793"/>
            <a:chOff x="8364397" y="3315038"/>
            <a:chExt cx="1008000" cy="1222793"/>
          </a:xfrm>
        </p:grpSpPr>
        <p:sp>
          <p:nvSpPr>
            <p:cNvPr id="1049069" name="Rounded Rectangle 47"/>
            <p:cNvSpPr/>
            <p:nvPr/>
          </p:nvSpPr>
          <p:spPr>
            <a:xfrm>
              <a:off x="8364397" y="4141831"/>
              <a:ext cx="1008000" cy="396000"/>
            </a:xfrm>
            <a:prstGeom prst="roundRect">
              <a:avLst>
                <a:gd name="adj" fmla="val 50000"/>
              </a:avLst>
            </a:prstGeom>
            <a:solidFill>
              <a:srgbClr val="54637F"/>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Microsoft YaHei" charset="-122"/>
                  <a:ea typeface="Microsoft YaHei" charset="-122"/>
                </a:rPr>
                <a:t>程序</a:t>
              </a:r>
            </a:p>
          </p:txBody>
        </p:sp>
        <p:sp>
          <p:nvSpPr>
            <p:cNvPr id="1049070" name="Rounded Rectangle 47"/>
            <p:cNvSpPr/>
            <p:nvPr/>
          </p:nvSpPr>
          <p:spPr>
            <a:xfrm>
              <a:off x="8364397" y="3878158"/>
              <a:ext cx="988069" cy="230400"/>
            </a:xfrm>
            <a:prstGeom prst="roundRect">
              <a:avLst>
                <a:gd name="adj" fmla="val 50000"/>
              </a:avLst>
            </a:prstGeom>
            <a:solidFill>
              <a:schemeClr val="tx1">
                <a:lumMod val="50000"/>
                <a:lumOff val="5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charset="-122"/>
                  <a:ea typeface="Microsoft YaHei" charset="-122"/>
                  <a:cs typeface="Microsoft YaHei" charset="-122"/>
                </a:rPr>
                <a:t>运营方</a:t>
              </a:r>
            </a:p>
          </p:txBody>
        </p:sp>
        <p:grpSp>
          <p:nvGrpSpPr>
            <p:cNvPr id="233" name="组合 7"/>
            <p:cNvGrpSpPr/>
            <p:nvPr/>
          </p:nvGrpSpPr>
          <p:grpSpPr>
            <a:xfrm>
              <a:off x="8797847" y="3315038"/>
              <a:ext cx="493260" cy="537751"/>
              <a:chOff x="4546223" y="5580494"/>
              <a:chExt cx="422946" cy="461094"/>
            </a:xfrm>
            <a:gradFill>
              <a:gsLst>
                <a:gs pos="0">
                  <a:srgbClr val="E1E6F2"/>
                </a:gs>
                <a:gs pos="100000">
                  <a:srgbClr val="C6D1E5"/>
                </a:gs>
              </a:gsLst>
              <a:lin ang="2700000" scaled="1"/>
            </a:gradFill>
          </p:grpSpPr>
          <p:sp>
            <p:nvSpPr>
              <p:cNvPr id="1049071" name="任意多边形: 形状 214"/>
              <p:cNvSpPr/>
              <p:nvPr/>
            </p:nvSpPr>
            <p:spPr bwMode="auto">
              <a:xfrm>
                <a:off x="4546229" y="5580494"/>
                <a:ext cx="422940" cy="12086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72" name="任意多边形: 形状 215"/>
              <p:cNvSpPr/>
              <p:nvPr/>
            </p:nvSpPr>
            <p:spPr bwMode="auto">
              <a:xfrm>
                <a:off x="4546226" y="5920721"/>
                <a:ext cx="422940" cy="12086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49073" name="任意多边形: 形状 216"/>
              <p:cNvSpPr/>
              <p:nvPr/>
            </p:nvSpPr>
            <p:spPr bwMode="auto">
              <a:xfrm>
                <a:off x="4546223" y="5750608"/>
                <a:ext cx="422940" cy="120867"/>
              </a:xfrm>
              <a:custGeom>
                <a:avLst/>
                <a:gdLst>
                  <a:gd name="connsiteX0" fmla="*/ 157722 w 188913"/>
                  <a:gd name="connsiteY0" fmla="*/ 17993 h 53987"/>
                  <a:gd name="connsiteX1" fmla="*/ 148722 w 188913"/>
                  <a:gd name="connsiteY1" fmla="*/ 26993 h 53987"/>
                  <a:gd name="connsiteX2" fmla="*/ 157722 w 188913"/>
                  <a:gd name="connsiteY2" fmla="*/ 35993 h 53987"/>
                  <a:gd name="connsiteX3" fmla="*/ 166722 w 188913"/>
                  <a:gd name="connsiteY3" fmla="*/ 26993 h 53987"/>
                  <a:gd name="connsiteX4" fmla="*/ 157722 w 188913"/>
                  <a:gd name="connsiteY4" fmla="*/ 17993 h 53987"/>
                  <a:gd name="connsiteX5" fmla="*/ 123712 w 188913"/>
                  <a:gd name="connsiteY5" fmla="*/ 17993 h 53987"/>
                  <a:gd name="connsiteX6" fmla="*/ 114712 w 188913"/>
                  <a:gd name="connsiteY6" fmla="*/ 26993 h 53987"/>
                  <a:gd name="connsiteX7" fmla="*/ 123712 w 188913"/>
                  <a:gd name="connsiteY7" fmla="*/ 35993 h 53987"/>
                  <a:gd name="connsiteX8" fmla="*/ 132712 w 188913"/>
                  <a:gd name="connsiteY8" fmla="*/ 26993 h 53987"/>
                  <a:gd name="connsiteX9" fmla="*/ 123712 w 188913"/>
                  <a:gd name="connsiteY9" fmla="*/ 17993 h 53987"/>
                  <a:gd name="connsiteX10" fmla="*/ 3554 w 188913"/>
                  <a:gd name="connsiteY10" fmla="*/ 0 h 53987"/>
                  <a:gd name="connsiteX11" fmla="*/ 185359 w 188913"/>
                  <a:gd name="connsiteY11" fmla="*/ 0 h 53987"/>
                  <a:gd name="connsiteX12" fmla="*/ 188913 w 188913"/>
                  <a:gd name="connsiteY12" fmla="*/ 3554 h 53987"/>
                  <a:gd name="connsiteX13" fmla="*/ 188913 w 188913"/>
                  <a:gd name="connsiteY13" fmla="*/ 50433 h 53987"/>
                  <a:gd name="connsiteX14" fmla="*/ 185359 w 188913"/>
                  <a:gd name="connsiteY14" fmla="*/ 53987 h 53987"/>
                  <a:gd name="connsiteX15" fmla="*/ 3554 w 188913"/>
                  <a:gd name="connsiteY15" fmla="*/ 53987 h 53987"/>
                  <a:gd name="connsiteX16" fmla="*/ 0 w 188913"/>
                  <a:gd name="connsiteY16" fmla="*/ 50433 h 53987"/>
                  <a:gd name="connsiteX17" fmla="*/ 0 w 188913"/>
                  <a:gd name="connsiteY17" fmla="*/ 3554 h 53987"/>
                  <a:gd name="connsiteX18" fmla="*/ 3554 w 188913"/>
                  <a:gd name="connsiteY18" fmla="*/ 0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8913" h="53987">
                    <a:moveTo>
                      <a:pt x="157722" y="17993"/>
                    </a:moveTo>
                    <a:cubicBezTo>
                      <a:pt x="152751" y="17993"/>
                      <a:pt x="148722" y="22022"/>
                      <a:pt x="148722" y="26993"/>
                    </a:cubicBezTo>
                    <a:cubicBezTo>
                      <a:pt x="148722" y="31964"/>
                      <a:pt x="152751" y="35993"/>
                      <a:pt x="157722" y="35993"/>
                    </a:cubicBezTo>
                    <a:cubicBezTo>
                      <a:pt x="162693" y="35993"/>
                      <a:pt x="166722" y="31964"/>
                      <a:pt x="166722" y="26993"/>
                    </a:cubicBezTo>
                    <a:cubicBezTo>
                      <a:pt x="166722" y="22022"/>
                      <a:pt x="162693" y="17993"/>
                      <a:pt x="157722" y="17993"/>
                    </a:cubicBezTo>
                    <a:close/>
                    <a:moveTo>
                      <a:pt x="123712" y="17993"/>
                    </a:moveTo>
                    <a:cubicBezTo>
                      <a:pt x="118741" y="17993"/>
                      <a:pt x="114712" y="22022"/>
                      <a:pt x="114712" y="26993"/>
                    </a:cubicBezTo>
                    <a:cubicBezTo>
                      <a:pt x="114712" y="31964"/>
                      <a:pt x="118741" y="35993"/>
                      <a:pt x="123712" y="35993"/>
                    </a:cubicBezTo>
                    <a:cubicBezTo>
                      <a:pt x="128683" y="35993"/>
                      <a:pt x="132712" y="31964"/>
                      <a:pt x="132712" y="26993"/>
                    </a:cubicBezTo>
                    <a:cubicBezTo>
                      <a:pt x="132712" y="22022"/>
                      <a:pt x="128683" y="17993"/>
                      <a:pt x="123712" y="17993"/>
                    </a:cubicBezTo>
                    <a:close/>
                    <a:moveTo>
                      <a:pt x="3554" y="0"/>
                    </a:moveTo>
                    <a:lnTo>
                      <a:pt x="185359" y="0"/>
                    </a:lnTo>
                    <a:cubicBezTo>
                      <a:pt x="187322" y="0"/>
                      <a:pt x="188913" y="1591"/>
                      <a:pt x="188913" y="3554"/>
                    </a:cubicBezTo>
                    <a:lnTo>
                      <a:pt x="188913" y="50433"/>
                    </a:lnTo>
                    <a:cubicBezTo>
                      <a:pt x="188913" y="52396"/>
                      <a:pt x="187322" y="53987"/>
                      <a:pt x="185359" y="53987"/>
                    </a:cubicBezTo>
                    <a:lnTo>
                      <a:pt x="3554" y="53987"/>
                    </a:lnTo>
                    <a:cubicBezTo>
                      <a:pt x="1591" y="53987"/>
                      <a:pt x="0" y="52396"/>
                      <a:pt x="0" y="50433"/>
                    </a:cubicBezTo>
                    <a:lnTo>
                      <a:pt x="0" y="3554"/>
                    </a:lnTo>
                    <a:cubicBezTo>
                      <a:pt x="0" y="1591"/>
                      <a:pt x="1591" y="0"/>
                      <a:pt x="3554" y="0"/>
                    </a:cubicBez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sp>
        <p:nvSpPr>
          <p:cNvPr id="1049074" name="上箭头-总激励"/>
          <p:cNvSpPr/>
          <p:nvPr/>
        </p:nvSpPr>
        <p:spPr>
          <a:xfrm>
            <a:off x="3336644" y="2899668"/>
            <a:ext cx="256930" cy="1128433"/>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5" name="上箭头 138"/>
          <p:cNvSpPr/>
          <p:nvPr/>
        </p:nvSpPr>
        <p:spPr>
          <a:xfrm rot="10800000">
            <a:off x="3134292" y="3259292"/>
            <a:ext cx="256930" cy="784899"/>
          </a:xfrm>
          <a:prstGeom prst="upArrow">
            <a:avLst>
              <a:gd name="adj1" fmla="val 50000"/>
              <a:gd name="adj2" fmla="val 69202"/>
            </a:avLst>
          </a:prstGeom>
          <a:gradFill flip="none" rotWithShape="1">
            <a:gsLst>
              <a:gs pos="0">
                <a:srgbClr val="E24B4B"/>
              </a:gs>
              <a:gs pos="100000">
                <a:srgbClr val="F25E5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6" name="上箭头 110"/>
          <p:cNvSpPr/>
          <p:nvPr/>
        </p:nvSpPr>
        <p:spPr>
          <a:xfrm>
            <a:off x="3346674" y="3378299"/>
            <a:ext cx="256930" cy="657847"/>
          </a:xfrm>
          <a:prstGeom prst="upArrow">
            <a:avLst>
              <a:gd name="adj1" fmla="val 50000"/>
              <a:gd name="adj2" fmla="val 69202"/>
            </a:avLst>
          </a:prstGeom>
          <a:gradFill flip="none" rotWithShape="1">
            <a:gsLst>
              <a:gs pos="0">
                <a:srgbClr val="0992BB"/>
              </a:gs>
              <a:gs pos="100000">
                <a:srgbClr val="30C9B8"/>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77" name="标题 4"/>
          <p:cNvSpPr>
            <a:spLocks noGrp="1"/>
          </p:cNvSpPr>
          <p:nvPr>
            <p:ph type="title"/>
          </p:nvPr>
        </p:nvSpPr>
        <p:spPr>
          <a:xfrm>
            <a:off x="155575" y="465137"/>
            <a:ext cx="10980327" cy="346075"/>
          </a:xfrm>
        </p:spPr>
        <p:txBody>
          <a:bodyPr/>
          <a:lstStyle/>
          <a:p>
            <a:r>
              <a:rPr lang="zh-CN" altLang="en-US" dirty="0"/>
              <a:t>去中心化的可信软件生态：用区块链驱动的</a:t>
            </a:r>
            <a:r>
              <a:rPr lang="en-US" altLang="zh-CN" dirty="0" err="1"/>
              <a:t>DevAISecOps</a:t>
            </a:r>
            <a:r>
              <a:rPr lang="zh-CN" altLang="en-US" dirty="0"/>
              <a:t>（</a:t>
            </a:r>
            <a:r>
              <a:rPr lang="en-US" altLang="zh-CN" dirty="0"/>
              <a:t>DASO</a:t>
            </a:r>
            <a:r>
              <a:rPr lang="zh-CN" altLang="en-US" dirty="0"/>
              <a:t>）构建软件可信合约</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800"/>
                                        <p:tgtEl>
                                          <p:spTgt spid="211"/>
                                        </p:tgtEl>
                                      </p:cBhvr>
                                    </p:animEffect>
                                  </p:childTnLst>
                                </p:cTn>
                              </p:par>
                            </p:childTnLst>
                          </p:cTn>
                        </p:par>
                        <p:par>
                          <p:cTn id="8" fill="hold">
                            <p:stCondLst>
                              <p:cond delay="800"/>
                            </p:stCondLst>
                            <p:childTnLst>
                              <p:par>
                                <p:cTn id="9" presetID="22" presetClass="entr" presetSubtype="8" fill="hold" nodeType="afterEffect">
                                  <p:stCondLst>
                                    <p:cond delay="0"/>
                                  </p:stCondLst>
                                  <p:childTnLst>
                                    <p:set>
                                      <p:cBhvr>
                                        <p:cTn id="10" dur="1" fill="hold">
                                          <p:stCondLst>
                                            <p:cond delay="0"/>
                                          </p:stCondLst>
                                        </p:cTn>
                                        <p:tgtEl>
                                          <p:spTgt spid="3145773"/>
                                        </p:tgtEl>
                                        <p:attrNameLst>
                                          <p:attrName>style.visibility</p:attrName>
                                        </p:attrNameLst>
                                      </p:cBhvr>
                                      <p:to>
                                        <p:strVal val="visible"/>
                                      </p:to>
                                    </p:set>
                                    <p:animEffect transition="in" filter="wipe(left)">
                                      <p:cBhvr>
                                        <p:cTn id="11" dur="800"/>
                                        <p:tgtEl>
                                          <p:spTgt spid="31457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48988"/>
                                        </p:tgtEl>
                                        <p:attrNameLst>
                                          <p:attrName>style.visibility</p:attrName>
                                        </p:attrNameLst>
                                      </p:cBhvr>
                                      <p:to>
                                        <p:strVal val="visible"/>
                                      </p:to>
                                    </p:set>
                                    <p:animEffect transition="in" filter="fade">
                                      <p:cBhvr>
                                        <p:cTn id="14" dur="800"/>
                                        <p:tgtEl>
                                          <p:spTgt spid="1048988"/>
                                        </p:tgtEl>
                                      </p:cBhvr>
                                    </p:animEffect>
                                  </p:childTnLst>
                                </p:cTn>
                              </p:par>
                            </p:childTnLst>
                          </p:cTn>
                        </p:par>
                        <p:par>
                          <p:cTn id="15" fill="hold">
                            <p:stCondLst>
                              <p:cond delay="1600"/>
                            </p:stCondLst>
                            <p:childTnLst>
                              <p:par>
                                <p:cTn id="16" presetID="10" presetClass="entr" presetSubtype="0" fill="hold" nodeType="afterEffect">
                                  <p:stCondLst>
                                    <p:cond delay="0"/>
                                  </p:stCondLst>
                                  <p:childTnLst>
                                    <p:set>
                                      <p:cBhvr>
                                        <p:cTn id="17" dur="1" fill="hold">
                                          <p:stCondLst>
                                            <p:cond delay="0"/>
                                          </p:stCondLst>
                                        </p:cTn>
                                        <p:tgtEl>
                                          <p:spTgt spid="232"/>
                                        </p:tgtEl>
                                        <p:attrNameLst>
                                          <p:attrName>style.visibility</p:attrName>
                                        </p:attrNameLst>
                                      </p:cBhvr>
                                      <p:to>
                                        <p:strVal val="visible"/>
                                      </p:to>
                                    </p:set>
                                    <p:animEffect transition="in" filter="fade">
                                      <p:cBhvr>
                                        <p:cTn id="18" dur="800"/>
                                        <p:tgtEl>
                                          <p:spTgt spid="2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fade">
                                      <p:cBhvr>
                                        <p:cTn id="23" dur="800"/>
                                        <p:tgtEl>
                                          <p:spTgt spid="2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
                                        </p:tgtEl>
                                        <p:attrNameLst>
                                          <p:attrName>style.visibility</p:attrName>
                                        </p:attrNameLst>
                                      </p:cBhvr>
                                      <p:to>
                                        <p:strVal val="visible"/>
                                      </p:to>
                                    </p:set>
                                    <p:animEffect transition="in" filter="fade">
                                      <p:cBhvr>
                                        <p:cTn id="28" dur="800"/>
                                        <p:tgtEl>
                                          <p:spTgt spid="205"/>
                                        </p:tgtEl>
                                      </p:cBhvr>
                                    </p:animEffect>
                                    <p:anim calcmode="lin" valueType="num">
                                      <p:cBhvr>
                                        <p:cTn id="29" dur="800" fill="hold"/>
                                        <p:tgtEl>
                                          <p:spTgt spid="205"/>
                                        </p:tgtEl>
                                        <p:attrNameLst>
                                          <p:attrName>ppt_x</p:attrName>
                                        </p:attrNameLst>
                                      </p:cBhvr>
                                      <p:tavLst>
                                        <p:tav tm="0">
                                          <p:val>
                                            <p:strVal val="#ppt_x"/>
                                          </p:val>
                                        </p:tav>
                                        <p:tav tm="100000">
                                          <p:val>
                                            <p:strVal val="#ppt_x"/>
                                          </p:val>
                                        </p:tav>
                                      </p:tavLst>
                                    </p:anim>
                                    <p:anim calcmode="lin" valueType="num">
                                      <p:cBhvr>
                                        <p:cTn id="30" dur="800" fill="hold"/>
                                        <p:tgtEl>
                                          <p:spTgt spid="205"/>
                                        </p:tgtEl>
                                        <p:attrNameLst>
                                          <p:attrName>ppt_y</p:attrName>
                                        </p:attrNameLst>
                                      </p:cBhvr>
                                      <p:tavLst>
                                        <p:tav tm="0">
                                          <p:val>
                                            <p:strVal val="#ppt_y+.1"/>
                                          </p:val>
                                        </p:tav>
                                        <p:tav tm="100000">
                                          <p:val>
                                            <p:strVal val="#ppt_y"/>
                                          </p:val>
                                        </p:tav>
                                      </p:tavLst>
                                    </p:anim>
                                  </p:childTnLst>
                                </p:cTn>
                              </p:par>
                            </p:childTnLst>
                          </p:cTn>
                        </p:par>
                        <p:par>
                          <p:cTn id="31" fill="hold">
                            <p:stCondLst>
                              <p:cond delay="800"/>
                            </p:stCondLst>
                            <p:childTnLst>
                              <p:par>
                                <p:cTn id="32" presetID="42" presetClass="entr" presetSubtype="0" fill="hold" grpId="0" nodeType="afterEffect">
                                  <p:stCondLst>
                                    <p:cond delay="0"/>
                                  </p:stCondLst>
                                  <p:childTnLst>
                                    <p:set>
                                      <p:cBhvr>
                                        <p:cTn id="33" dur="1" fill="hold">
                                          <p:stCondLst>
                                            <p:cond delay="0"/>
                                          </p:stCondLst>
                                        </p:cTn>
                                        <p:tgtEl>
                                          <p:spTgt spid="1048997"/>
                                        </p:tgtEl>
                                        <p:attrNameLst>
                                          <p:attrName>style.visibility</p:attrName>
                                        </p:attrNameLst>
                                      </p:cBhvr>
                                      <p:to>
                                        <p:strVal val="visible"/>
                                      </p:to>
                                    </p:set>
                                    <p:animEffect transition="in" filter="fade">
                                      <p:cBhvr>
                                        <p:cTn id="34" dur="800"/>
                                        <p:tgtEl>
                                          <p:spTgt spid="1048997"/>
                                        </p:tgtEl>
                                      </p:cBhvr>
                                    </p:animEffect>
                                    <p:anim calcmode="lin" valueType="num">
                                      <p:cBhvr>
                                        <p:cTn id="35" dur="800" fill="hold"/>
                                        <p:tgtEl>
                                          <p:spTgt spid="1048997"/>
                                        </p:tgtEl>
                                        <p:attrNameLst>
                                          <p:attrName>ppt_x</p:attrName>
                                        </p:attrNameLst>
                                      </p:cBhvr>
                                      <p:tavLst>
                                        <p:tav tm="0">
                                          <p:val>
                                            <p:strVal val="#ppt_x"/>
                                          </p:val>
                                        </p:tav>
                                        <p:tav tm="100000">
                                          <p:val>
                                            <p:strVal val="#ppt_x"/>
                                          </p:val>
                                        </p:tav>
                                      </p:tavLst>
                                    </p:anim>
                                    <p:anim calcmode="lin" valueType="num">
                                      <p:cBhvr>
                                        <p:cTn id="36" dur="800" fill="hold"/>
                                        <p:tgtEl>
                                          <p:spTgt spid="104899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048986"/>
                                        </p:tgtEl>
                                        <p:attrNameLst>
                                          <p:attrName>style.visibility</p:attrName>
                                        </p:attrNameLst>
                                      </p:cBhvr>
                                      <p:to>
                                        <p:strVal val="visible"/>
                                      </p:to>
                                    </p:set>
                                    <p:animEffect transition="in" filter="fade">
                                      <p:cBhvr>
                                        <p:cTn id="41" dur="800"/>
                                        <p:tgtEl>
                                          <p:spTgt spid="1048986"/>
                                        </p:tgtEl>
                                      </p:cBhvr>
                                    </p:animEffect>
                                    <p:anim calcmode="lin" valueType="num">
                                      <p:cBhvr>
                                        <p:cTn id="42" dur="800" fill="hold"/>
                                        <p:tgtEl>
                                          <p:spTgt spid="1048986"/>
                                        </p:tgtEl>
                                        <p:attrNameLst>
                                          <p:attrName>ppt_x</p:attrName>
                                        </p:attrNameLst>
                                      </p:cBhvr>
                                      <p:tavLst>
                                        <p:tav tm="0">
                                          <p:val>
                                            <p:strVal val="#ppt_x"/>
                                          </p:val>
                                        </p:tav>
                                        <p:tav tm="100000">
                                          <p:val>
                                            <p:strVal val="#ppt_x"/>
                                          </p:val>
                                        </p:tav>
                                      </p:tavLst>
                                    </p:anim>
                                    <p:anim calcmode="lin" valueType="num">
                                      <p:cBhvr>
                                        <p:cTn id="43" dur="800" fill="hold"/>
                                        <p:tgtEl>
                                          <p:spTgt spid="1048986"/>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500"/>
                                  </p:stCondLst>
                                  <p:childTnLst>
                                    <p:set>
                                      <p:cBhvr>
                                        <p:cTn id="45" dur="1" fill="hold">
                                          <p:stCondLst>
                                            <p:cond delay="0"/>
                                          </p:stCondLst>
                                        </p:cTn>
                                        <p:tgtEl>
                                          <p:spTgt spid="210"/>
                                        </p:tgtEl>
                                        <p:attrNameLst>
                                          <p:attrName>style.visibility</p:attrName>
                                        </p:attrNameLst>
                                      </p:cBhvr>
                                      <p:to>
                                        <p:strVal val="visible"/>
                                      </p:to>
                                    </p:set>
                                    <p:animEffect transition="in" filter="fade">
                                      <p:cBhvr>
                                        <p:cTn id="46" dur="500"/>
                                        <p:tgtEl>
                                          <p:spTgt spid="2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48979"/>
                                        </p:tgtEl>
                                        <p:attrNameLst>
                                          <p:attrName>style.visibility</p:attrName>
                                        </p:attrNameLst>
                                      </p:cBhvr>
                                      <p:to>
                                        <p:strVal val="visible"/>
                                      </p:to>
                                    </p:set>
                                    <p:animEffect transition="in" filter="wipe(down)">
                                      <p:cBhvr>
                                        <p:cTn id="51" dur="600"/>
                                        <p:tgtEl>
                                          <p:spTgt spid="104897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48980"/>
                                        </p:tgtEl>
                                        <p:attrNameLst>
                                          <p:attrName>style.visibility</p:attrName>
                                        </p:attrNameLst>
                                      </p:cBhvr>
                                      <p:to>
                                        <p:strVal val="visible"/>
                                      </p:to>
                                    </p:set>
                                    <p:animEffect transition="in" filter="wipe(down)">
                                      <p:cBhvr>
                                        <p:cTn id="54" dur="600"/>
                                        <p:tgtEl>
                                          <p:spTgt spid="104898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48981"/>
                                        </p:tgtEl>
                                        <p:attrNameLst>
                                          <p:attrName>style.visibility</p:attrName>
                                        </p:attrNameLst>
                                      </p:cBhvr>
                                      <p:to>
                                        <p:strVal val="visible"/>
                                      </p:to>
                                    </p:set>
                                    <p:animEffect transition="in" filter="wipe(down)">
                                      <p:cBhvr>
                                        <p:cTn id="57" dur="600"/>
                                        <p:tgtEl>
                                          <p:spTgt spid="104898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48982"/>
                                        </p:tgtEl>
                                        <p:attrNameLst>
                                          <p:attrName>style.visibility</p:attrName>
                                        </p:attrNameLst>
                                      </p:cBhvr>
                                      <p:to>
                                        <p:strVal val="visible"/>
                                      </p:to>
                                    </p:set>
                                    <p:animEffect transition="in" filter="wipe(down)">
                                      <p:cBhvr>
                                        <p:cTn id="60" dur="600"/>
                                        <p:tgtEl>
                                          <p:spTgt spid="104898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048983"/>
                                        </p:tgtEl>
                                        <p:attrNameLst>
                                          <p:attrName>style.visibility</p:attrName>
                                        </p:attrNameLst>
                                      </p:cBhvr>
                                      <p:to>
                                        <p:strVal val="visible"/>
                                      </p:to>
                                    </p:set>
                                    <p:animEffect transition="in" filter="wipe(down)">
                                      <p:cBhvr>
                                        <p:cTn id="63" dur="600"/>
                                        <p:tgtEl>
                                          <p:spTgt spid="104898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48984"/>
                                        </p:tgtEl>
                                        <p:attrNameLst>
                                          <p:attrName>style.visibility</p:attrName>
                                        </p:attrNameLst>
                                      </p:cBhvr>
                                      <p:to>
                                        <p:strVal val="visible"/>
                                      </p:to>
                                    </p:set>
                                    <p:animEffect transition="in" filter="wipe(down)">
                                      <p:cBhvr>
                                        <p:cTn id="66" dur="600"/>
                                        <p:tgtEl>
                                          <p:spTgt spid="104898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048985"/>
                                        </p:tgtEl>
                                        <p:attrNameLst>
                                          <p:attrName>style.visibility</p:attrName>
                                        </p:attrNameLst>
                                      </p:cBhvr>
                                      <p:to>
                                        <p:strVal val="visible"/>
                                      </p:to>
                                    </p:set>
                                    <p:animEffect transition="in" filter="wipe(down)">
                                      <p:cBhvr>
                                        <p:cTn id="69" dur="600"/>
                                        <p:tgtEl>
                                          <p:spTgt spid="1048985"/>
                                        </p:tgtEl>
                                      </p:cBhvr>
                                    </p:animEffect>
                                  </p:childTnLst>
                                </p:cTn>
                              </p:par>
                            </p:childTnLst>
                          </p:cTn>
                        </p:par>
                        <p:par>
                          <p:cTn id="70" fill="hold">
                            <p:stCondLst>
                              <p:cond delay="600"/>
                            </p:stCondLst>
                            <p:childTnLst>
                              <p:par>
                                <p:cTn id="71" presetID="22" presetClass="entr" presetSubtype="4" fill="hold" grpId="0" nodeType="afterEffect">
                                  <p:stCondLst>
                                    <p:cond delay="500"/>
                                  </p:stCondLst>
                                  <p:childTnLst>
                                    <p:set>
                                      <p:cBhvr>
                                        <p:cTn id="72" dur="1" fill="hold">
                                          <p:stCondLst>
                                            <p:cond delay="0"/>
                                          </p:stCondLst>
                                        </p:cTn>
                                        <p:tgtEl>
                                          <p:spTgt spid="1049074"/>
                                        </p:tgtEl>
                                        <p:attrNameLst>
                                          <p:attrName>style.visibility</p:attrName>
                                        </p:attrNameLst>
                                      </p:cBhvr>
                                      <p:to>
                                        <p:strVal val="visible"/>
                                      </p:to>
                                    </p:set>
                                    <p:animEffect transition="in" filter="wipe(down)">
                                      <p:cBhvr>
                                        <p:cTn id="73" dur="700"/>
                                        <p:tgtEl>
                                          <p:spTgt spid="1049074"/>
                                        </p:tgtEl>
                                      </p:cBhvr>
                                    </p:animEffect>
                                  </p:childTnLst>
                                </p:cTn>
                              </p:par>
                              <p:par>
                                <p:cTn id="74" presetID="22" presetClass="entr" presetSubtype="4" fill="hold" grpId="0" nodeType="withEffect">
                                  <p:stCondLst>
                                    <p:cond delay="800"/>
                                  </p:stCondLst>
                                  <p:childTnLst>
                                    <p:set>
                                      <p:cBhvr>
                                        <p:cTn id="75" dur="1" fill="hold">
                                          <p:stCondLst>
                                            <p:cond delay="0"/>
                                          </p:stCondLst>
                                        </p:cTn>
                                        <p:tgtEl>
                                          <p:spTgt spid="1048991"/>
                                        </p:tgtEl>
                                        <p:attrNameLst>
                                          <p:attrName>style.visibility</p:attrName>
                                        </p:attrNameLst>
                                      </p:cBhvr>
                                      <p:to>
                                        <p:strVal val="visible"/>
                                      </p:to>
                                    </p:set>
                                    <p:animEffect transition="in" filter="wipe(down)">
                                      <p:cBhvr>
                                        <p:cTn id="76" dur="700"/>
                                        <p:tgtEl>
                                          <p:spTgt spid="1048991"/>
                                        </p:tgtEl>
                                      </p:cBhvr>
                                    </p:animEffect>
                                  </p:childTnLst>
                                </p:cTn>
                              </p:par>
                            </p:childTnLst>
                          </p:cTn>
                        </p:par>
                        <p:par>
                          <p:cTn id="77" fill="hold">
                            <p:stCondLst>
                              <p:cond delay="2100"/>
                            </p:stCondLst>
                            <p:childTnLst>
                              <p:par>
                                <p:cTn id="78" presetID="42" presetClass="entr" presetSubtype="0" fill="hold" grpId="0" nodeType="afterEffect">
                                  <p:stCondLst>
                                    <p:cond delay="0"/>
                                  </p:stCondLst>
                                  <p:childTnLst>
                                    <p:set>
                                      <p:cBhvr>
                                        <p:cTn id="79" dur="1" fill="hold">
                                          <p:stCondLst>
                                            <p:cond delay="0"/>
                                          </p:stCondLst>
                                        </p:cTn>
                                        <p:tgtEl>
                                          <p:spTgt spid="1048998"/>
                                        </p:tgtEl>
                                        <p:attrNameLst>
                                          <p:attrName>style.visibility</p:attrName>
                                        </p:attrNameLst>
                                      </p:cBhvr>
                                      <p:to>
                                        <p:strVal val="visible"/>
                                      </p:to>
                                    </p:set>
                                    <p:animEffect transition="in" filter="fade">
                                      <p:cBhvr>
                                        <p:cTn id="80" dur="800"/>
                                        <p:tgtEl>
                                          <p:spTgt spid="1048998"/>
                                        </p:tgtEl>
                                      </p:cBhvr>
                                    </p:animEffect>
                                    <p:anim calcmode="lin" valueType="num">
                                      <p:cBhvr>
                                        <p:cTn id="81" dur="800" fill="hold"/>
                                        <p:tgtEl>
                                          <p:spTgt spid="1048998"/>
                                        </p:tgtEl>
                                        <p:attrNameLst>
                                          <p:attrName>ppt_x</p:attrName>
                                        </p:attrNameLst>
                                      </p:cBhvr>
                                      <p:tavLst>
                                        <p:tav tm="0">
                                          <p:val>
                                            <p:strVal val="#ppt_x"/>
                                          </p:val>
                                        </p:tav>
                                        <p:tav tm="100000">
                                          <p:val>
                                            <p:strVal val="#ppt_x"/>
                                          </p:val>
                                        </p:tav>
                                      </p:tavLst>
                                    </p:anim>
                                    <p:anim calcmode="lin" valueType="num">
                                      <p:cBhvr>
                                        <p:cTn id="82" dur="800" fill="hold"/>
                                        <p:tgtEl>
                                          <p:spTgt spid="104899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7" presetClass="exit" presetSubtype="0" fill="hold" grpId="1" nodeType="clickEffect">
                                  <p:stCondLst>
                                    <p:cond delay="0"/>
                                  </p:stCondLst>
                                  <p:childTnLst>
                                    <p:animEffect transition="out" filter="fade">
                                      <p:cBhvr>
                                        <p:cTn id="86" dur="700"/>
                                        <p:tgtEl>
                                          <p:spTgt spid="1048985"/>
                                        </p:tgtEl>
                                      </p:cBhvr>
                                    </p:animEffect>
                                    <p:anim calcmode="lin" valueType="num">
                                      <p:cBhvr>
                                        <p:cTn id="87" dur="700"/>
                                        <p:tgtEl>
                                          <p:spTgt spid="1048985"/>
                                        </p:tgtEl>
                                        <p:attrNameLst>
                                          <p:attrName>ppt_x</p:attrName>
                                        </p:attrNameLst>
                                      </p:cBhvr>
                                      <p:tavLst>
                                        <p:tav tm="0">
                                          <p:val>
                                            <p:strVal val="ppt_x"/>
                                          </p:val>
                                        </p:tav>
                                        <p:tav tm="100000">
                                          <p:val>
                                            <p:strVal val="ppt_x"/>
                                          </p:val>
                                        </p:tav>
                                      </p:tavLst>
                                    </p:anim>
                                    <p:anim calcmode="lin" valueType="num">
                                      <p:cBhvr>
                                        <p:cTn id="88" dur="700"/>
                                        <p:tgtEl>
                                          <p:spTgt spid="1048985"/>
                                        </p:tgtEl>
                                        <p:attrNameLst>
                                          <p:attrName>ppt_y</p:attrName>
                                        </p:attrNameLst>
                                      </p:cBhvr>
                                      <p:tavLst>
                                        <p:tav tm="0">
                                          <p:val>
                                            <p:strVal val="ppt_y"/>
                                          </p:val>
                                        </p:tav>
                                        <p:tav tm="100000">
                                          <p:val>
                                            <p:strVal val="ppt_y-.1"/>
                                          </p:val>
                                        </p:tav>
                                      </p:tavLst>
                                    </p:anim>
                                    <p:set>
                                      <p:cBhvr>
                                        <p:cTn id="89" dur="1" fill="hold">
                                          <p:stCondLst>
                                            <p:cond delay="699"/>
                                          </p:stCondLst>
                                        </p:cTn>
                                        <p:tgtEl>
                                          <p:spTgt spid="1048985"/>
                                        </p:tgtEl>
                                        <p:attrNameLst>
                                          <p:attrName>style.visibility</p:attrName>
                                        </p:attrNameLst>
                                      </p:cBhvr>
                                      <p:to>
                                        <p:strVal val="hidden"/>
                                      </p:to>
                                    </p:set>
                                  </p:childTnLst>
                                </p:cTn>
                              </p:par>
                              <p:par>
                                <p:cTn id="90" presetID="47" presetClass="exit" presetSubtype="0" fill="hold" grpId="1" nodeType="withEffect">
                                  <p:stCondLst>
                                    <p:cond delay="0"/>
                                  </p:stCondLst>
                                  <p:childTnLst>
                                    <p:animEffect transition="out" filter="fade">
                                      <p:cBhvr>
                                        <p:cTn id="91" dur="700"/>
                                        <p:tgtEl>
                                          <p:spTgt spid="1048984"/>
                                        </p:tgtEl>
                                      </p:cBhvr>
                                    </p:animEffect>
                                    <p:anim calcmode="lin" valueType="num">
                                      <p:cBhvr>
                                        <p:cTn id="92" dur="700"/>
                                        <p:tgtEl>
                                          <p:spTgt spid="1048984"/>
                                        </p:tgtEl>
                                        <p:attrNameLst>
                                          <p:attrName>ppt_x</p:attrName>
                                        </p:attrNameLst>
                                      </p:cBhvr>
                                      <p:tavLst>
                                        <p:tav tm="0">
                                          <p:val>
                                            <p:strVal val="ppt_x"/>
                                          </p:val>
                                        </p:tav>
                                        <p:tav tm="100000">
                                          <p:val>
                                            <p:strVal val="ppt_x"/>
                                          </p:val>
                                        </p:tav>
                                      </p:tavLst>
                                    </p:anim>
                                    <p:anim calcmode="lin" valueType="num">
                                      <p:cBhvr>
                                        <p:cTn id="93" dur="700"/>
                                        <p:tgtEl>
                                          <p:spTgt spid="1048984"/>
                                        </p:tgtEl>
                                        <p:attrNameLst>
                                          <p:attrName>ppt_y</p:attrName>
                                        </p:attrNameLst>
                                      </p:cBhvr>
                                      <p:tavLst>
                                        <p:tav tm="0">
                                          <p:val>
                                            <p:strVal val="ppt_y"/>
                                          </p:val>
                                        </p:tav>
                                        <p:tav tm="100000">
                                          <p:val>
                                            <p:strVal val="ppt_y-.1"/>
                                          </p:val>
                                        </p:tav>
                                      </p:tavLst>
                                    </p:anim>
                                    <p:set>
                                      <p:cBhvr>
                                        <p:cTn id="94" dur="1" fill="hold">
                                          <p:stCondLst>
                                            <p:cond delay="699"/>
                                          </p:stCondLst>
                                        </p:cTn>
                                        <p:tgtEl>
                                          <p:spTgt spid="1048984"/>
                                        </p:tgtEl>
                                        <p:attrNameLst>
                                          <p:attrName>style.visibility</p:attrName>
                                        </p:attrNameLst>
                                      </p:cBhvr>
                                      <p:to>
                                        <p:strVal val="hidden"/>
                                      </p:to>
                                    </p:set>
                                  </p:childTnLst>
                                </p:cTn>
                              </p:par>
                              <p:par>
                                <p:cTn id="95" presetID="47" presetClass="exit" presetSubtype="0" fill="hold" grpId="1" nodeType="withEffect">
                                  <p:stCondLst>
                                    <p:cond delay="0"/>
                                  </p:stCondLst>
                                  <p:childTnLst>
                                    <p:animEffect transition="out" filter="fade">
                                      <p:cBhvr>
                                        <p:cTn id="96" dur="700"/>
                                        <p:tgtEl>
                                          <p:spTgt spid="1048983"/>
                                        </p:tgtEl>
                                      </p:cBhvr>
                                    </p:animEffect>
                                    <p:anim calcmode="lin" valueType="num">
                                      <p:cBhvr>
                                        <p:cTn id="97" dur="700"/>
                                        <p:tgtEl>
                                          <p:spTgt spid="1048983"/>
                                        </p:tgtEl>
                                        <p:attrNameLst>
                                          <p:attrName>ppt_x</p:attrName>
                                        </p:attrNameLst>
                                      </p:cBhvr>
                                      <p:tavLst>
                                        <p:tav tm="0">
                                          <p:val>
                                            <p:strVal val="ppt_x"/>
                                          </p:val>
                                        </p:tav>
                                        <p:tav tm="100000">
                                          <p:val>
                                            <p:strVal val="ppt_x"/>
                                          </p:val>
                                        </p:tav>
                                      </p:tavLst>
                                    </p:anim>
                                    <p:anim calcmode="lin" valueType="num">
                                      <p:cBhvr>
                                        <p:cTn id="98" dur="700"/>
                                        <p:tgtEl>
                                          <p:spTgt spid="1048983"/>
                                        </p:tgtEl>
                                        <p:attrNameLst>
                                          <p:attrName>ppt_y</p:attrName>
                                        </p:attrNameLst>
                                      </p:cBhvr>
                                      <p:tavLst>
                                        <p:tav tm="0">
                                          <p:val>
                                            <p:strVal val="ppt_y"/>
                                          </p:val>
                                        </p:tav>
                                        <p:tav tm="100000">
                                          <p:val>
                                            <p:strVal val="ppt_y-.1"/>
                                          </p:val>
                                        </p:tav>
                                      </p:tavLst>
                                    </p:anim>
                                    <p:set>
                                      <p:cBhvr>
                                        <p:cTn id="99" dur="1" fill="hold">
                                          <p:stCondLst>
                                            <p:cond delay="699"/>
                                          </p:stCondLst>
                                        </p:cTn>
                                        <p:tgtEl>
                                          <p:spTgt spid="1048983"/>
                                        </p:tgtEl>
                                        <p:attrNameLst>
                                          <p:attrName>style.visibility</p:attrName>
                                        </p:attrNameLst>
                                      </p:cBhvr>
                                      <p:to>
                                        <p:strVal val="hidden"/>
                                      </p:to>
                                    </p:set>
                                  </p:childTnLst>
                                </p:cTn>
                              </p:par>
                              <p:par>
                                <p:cTn id="100" presetID="47" presetClass="exit" presetSubtype="0" fill="hold" grpId="1" nodeType="withEffect">
                                  <p:stCondLst>
                                    <p:cond delay="0"/>
                                  </p:stCondLst>
                                  <p:childTnLst>
                                    <p:animEffect transition="out" filter="fade">
                                      <p:cBhvr>
                                        <p:cTn id="101" dur="700"/>
                                        <p:tgtEl>
                                          <p:spTgt spid="1048982"/>
                                        </p:tgtEl>
                                      </p:cBhvr>
                                    </p:animEffect>
                                    <p:anim calcmode="lin" valueType="num">
                                      <p:cBhvr>
                                        <p:cTn id="102" dur="700"/>
                                        <p:tgtEl>
                                          <p:spTgt spid="1048982"/>
                                        </p:tgtEl>
                                        <p:attrNameLst>
                                          <p:attrName>ppt_x</p:attrName>
                                        </p:attrNameLst>
                                      </p:cBhvr>
                                      <p:tavLst>
                                        <p:tav tm="0">
                                          <p:val>
                                            <p:strVal val="ppt_x"/>
                                          </p:val>
                                        </p:tav>
                                        <p:tav tm="100000">
                                          <p:val>
                                            <p:strVal val="ppt_x"/>
                                          </p:val>
                                        </p:tav>
                                      </p:tavLst>
                                    </p:anim>
                                    <p:anim calcmode="lin" valueType="num">
                                      <p:cBhvr>
                                        <p:cTn id="103" dur="700"/>
                                        <p:tgtEl>
                                          <p:spTgt spid="1048982"/>
                                        </p:tgtEl>
                                        <p:attrNameLst>
                                          <p:attrName>ppt_y</p:attrName>
                                        </p:attrNameLst>
                                      </p:cBhvr>
                                      <p:tavLst>
                                        <p:tav tm="0">
                                          <p:val>
                                            <p:strVal val="ppt_y"/>
                                          </p:val>
                                        </p:tav>
                                        <p:tav tm="100000">
                                          <p:val>
                                            <p:strVal val="ppt_y-.1"/>
                                          </p:val>
                                        </p:tav>
                                      </p:tavLst>
                                    </p:anim>
                                    <p:set>
                                      <p:cBhvr>
                                        <p:cTn id="104" dur="1" fill="hold">
                                          <p:stCondLst>
                                            <p:cond delay="699"/>
                                          </p:stCondLst>
                                        </p:cTn>
                                        <p:tgtEl>
                                          <p:spTgt spid="1048982"/>
                                        </p:tgtEl>
                                        <p:attrNameLst>
                                          <p:attrName>style.visibility</p:attrName>
                                        </p:attrNameLst>
                                      </p:cBhvr>
                                      <p:to>
                                        <p:strVal val="hidden"/>
                                      </p:to>
                                    </p:set>
                                  </p:childTnLst>
                                </p:cTn>
                              </p:par>
                              <p:par>
                                <p:cTn id="105" presetID="47" presetClass="exit" presetSubtype="0" fill="hold" grpId="1" nodeType="withEffect">
                                  <p:stCondLst>
                                    <p:cond delay="0"/>
                                  </p:stCondLst>
                                  <p:childTnLst>
                                    <p:animEffect transition="out" filter="fade">
                                      <p:cBhvr>
                                        <p:cTn id="106" dur="700"/>
                                        <p:tgtEl>
                                          <p:spTgt spid="1048981"/>
                                        </p:tgtEl>
                                      </p:cBhvr>
                                    </p:animEffect>
                                    <p:anim calcmode="lin" valueType="num">
                                      <p:cBhvr>
                                        <p:cTn id="107" dur="700"/>
                                        <p:tgtEl>
                                          <p:spTgt spid="1048981"/>
                                        </p:tgtEl>
                                        <p:attrNameLst>
                                          <p:attrName>ppt_x</p:attrName>
                                        </p:attrNameLst>
                                      </p:cBhvr>
                                      <p:tavLst>
                                        <p:tav tm="0">
                                          <p:val>
                                            <p:strVal val="ppt_x"/>
                                          </p:val>
                                        </p:tav>
                                        <p:tav tm="100000">
                                          <p:val>
                                            <p:strVal val="ppt_x"/>
                                          </p:val>
                                        </p:tav>
                                      </p:tavLst>
                                    </p:anim>
                                    <p:anim calcmode="lin" valueType="num">
                                      <p:cBhvr>
                                        <p:cTn id="108" dur="700"/>
                                        <p:tgtEl>
                                          <p:spTgt spid="1048981"/>
                                        </p:tgtEl>
                                        <p:attrNameLst>
                                          <p:attrName>ppt_y</p:attrName>
                                        </p:attrNameLst>
                                      </p:cBhvr>
                                      <p:tavLst>
                                        <p:tav tm="0">
                                          <p:val>
                                            <p:strVal val="ppt_y"/>
                                          </p:val>
                                        </p:tav>
                                        <p:tav tm="100000">
                                          <p:val>
                                            <p:strVal val="ppt_y-.1"/>
                                          </p:val>
                                        </p:tav>
                                      </p:tavLst>
                                    </p:anim>
                                    <p:set>
                                      <p:cBhvr>
                                        <p:cTn id="109" dur="1" fill="hold">
                                          <p:stCondLst>
                                            <p:cond delay="699"/>
                                          </p:stCondLst>
                                        </p:cTn>
                                        <p:tgtEl>
                                          <p:spTgt spid="1048981"/>
                                        </p:tgtEl>
                                        <p:attrNameLst>
                                          <p:attrName>style.visibility</p:attrName>
                                        </p:attrNameLst>
                                      </p:cBhvr>
                                      <p:to>
                                        <p:strVal val="hidden"/>
                                      </p:to>
                                    </p:set>
                                  </p:childTnLst>
                                </p:cTn>
                              </p:par>
                              <p:par>
                                <p:cTn id="110" presetID="47" presetClass="exit" presetSubtype="0" fill="hold" grpId="1" nodeType="withEffect">
                                  <p:stCondLst>
                                    <p:cond delay="0"/>
                                  </p:stCondLst>
                                  <p:childTnLst>
                                    <p:animEffect transition="out" filter="fade">
                                      <p:cBhvr>
                                        <p:cTn id="111" dur="700"/>
                                        <p:tgtEl>
                                          <p:spTgt spid="1048980"/>
                                        </p:tgtEl>
                                      </p:cBhvr>
                                    </p:animEffect>
                                    <p:anim calcmode="lin" valueType="num">
                                      <p:cBhvr>
                                        <p:cTn id="112" dur="700"/>
                                        <p:tgtEl>
                                          <p:spTgt spid="1048980"/>
                                        </p:tgtEl>
                                        <p:attrNameLst>
                                          <p:attrName>ppt_x</p:attrName>
                                        </p:attrNameLst>
                                      </p:cBhvr>
                                      <p:tavLst>
                                        <p:tav tm="0">
                                          <p:val>
                                            <p:strVal val="ppt_x"/>
                                          </p:val>
                                        </p:tav>
                                        <p:tav tm="100000">
                                          <p:val>
                                            <p:strVal val="ppt_x"/>
                                          </p:val>
                                        </p:tav>
                                      </p:tavLst>
                                    </p:anim>
                                    <p:anim calcmode="lin" valueType="num">
                                      <p:cBhvr>
                                        <p:cTn id="113" dur="700"/>
                                        <p:tgtEl>
                                          <p:spTgt spid="1048980"/>
                                        </p:tgtEl>
                                        <p:attrNameLst>
                                          <p:attrName>ppt_y</p:attrName>
                                        </p:attrNameLst>
                                      </p:cBhvr>
                                      <p:tavLst>
                                        <p:tav tm="0">
                                          <p:val>
                                            <p:strVal val="ppt_y"/>
                                          </p:val>
                                        </p:tav>
                                        <p:tav tm="100000">
                                          <p:val>
                                            <p:strVal val="ppt_y-.1"/>
                                          </p:val>
                                        </p:tav>
                                      </p:tavLst>
                                    </p:anim>
                                    <p:set>
                                      <p:cBhvr>
                                        <p:cTn id="114" dur="1" fill="hold">
                                          <p:stCondLst>
                                            <p:cond delay="699"/>
                                          </p:stCondLst>
                                        </p:cTn>
                                        <p:tgtEl>
                                          <p:spTgt spid="1048980"/>
                                        </p:tgtEl>
                                        <p:attrNameLst>
                                          <p:attrName>style.visibility</p:attrName>
                                        </p:attrNameLst>
                                      </p:cBhvr>
                                      <p:to>
                                        <p:strVal val="hidden"/>
                                      </p:to>
                                    </p:set>
                                  </p:childTnLst>
                                </p:cTn>
                              </p:par>
                              <p:par>
                                <p:cTn id="115" presetID="47" presetClass="exit" presetSubtype="0" fill="hold" grpId="1" nodeType="withEffect">
                                  <p:stCondLst>
                                    <p:cond delay="0"/>
                                  </p:stCondLst>
                                  <p:childTnLst>
                                    <p:animEffect transition="out" filter="fade">
                                      <p:cBhvr>
                                        <p:cTn id="116" dur="700"/>
                                        <p:tgtEl>
                                          <p:spTgt spid="1048979"/>
                                        </p:tgtEl>
                                      </p:cBhvr>
                                    </p:animEffect>
                                    <p:anim calcmode="lin" valueType="num">
                                      <p:cBhvr>
                                        <p:cTn id="117" dur="700"/>
                                        <p:tgtEl>
                                          <p:spTgt spid="1048979"/>
                                        </p:tgtEl>
                                        <p:attrNameLst>
                                          <p:attrName>ppt_x</p:attrName>
                                        </p:attrNameLst>
                                      </p:cBhvr>
                                      <p:tavLst>
                                        <p:tav tm="0">
                                          <p:val>
                                            <p:strVal val="ppt_x"/>
                                          </p:val>
                                        </p:tav>
                                        <p:tav tm="100000">
                                          <p:val>
                                            <p:strVal val="ppt_x"/>
                                          </p:val>
                                        </p:tav>
                                      </p:tavLst>
                                    </p:anim>
                                    <p:anim calcmode="lin" valueType="num">
                                      <p:cBhvr>
                                        <p:cTn id="118" dur="700"/>
                                        <p:tgtEl>
                                          <p:spTgt spid="1048979"/>
                                        </p:tgtEl>
                                        <p:attrNameLst>
                                          <p:attrName>ppt_y</p:attrName>
                                        </p:attrNameLst>
                                      </p:cBhvr>
                                      <p:tavLst>
                                        <p:tav tm="0">
                                          <p:val>
                                            <p:strVal val="ppt_y"/>
                                          </p:val>
                                        </p:tav>
                                        <p:tav tm="100000">
                                          <p:val>
                                            <p:strVal val="ppt_y-.1"/>
                                          </p:val>
                                        </p:tav>
                                      </p:tavLst>
                                    </p:anim>
                                    <p:set>
                                      <p:cBhvr>
                                        <p:cTn id="119" dur="1" fill="hold">
                                          <p:stCondLst>
                                            <p:cond delay="699"/>
                                          </p:stCondLst>
                                        </p:cTn>
                                        <p:tgtEl>
                                          <p:spTgt spid="1048979"/>
                                        </p:tgtEl>
                                        <p:attrNameLst>
                                          <p:attrName>style.visibility</p:attrName>
                                        </p:attrNameLst>
                                      </p:cBhvr>
                                      <p:to>
                                        <p:strVal val="hidden"/>
                                      </p:to>
                                    </p:set>
                                  </p:childTnLst>
                                </p:cTn>
                              </p:par>
                              <p:par>
                                <p:cTn id="120" presetID="47" presetClass="exit" presetSubtype="0" fill="hold" grpId="1" nodeType="withEffect">
                                  <p:stCondLst>
                                    <p:cond delay="0"/>
                                  </p:stCondLst>
                                  <p:childTnLst>
                                    <p:animEffect transition="out" filter="fade">
                                      <p:cBhvr>
                                        <p:cTn id="121" dur="700"/>
                                        <p:tgtEl>
                                          <p:spTgt spid="1049074"/>
                                        </p:tgtEl>
                                      </p:cBhvr>
                                    </p:animEffect>
                                    <p:anim calcmode="lin" valueType="num">
                                      <p:cBhvr>
                                        <p:cTn id="122" dur="700"/>
                                        <p:tgtEl>
                                          <p:spTgt spid="1049074"/>
                                        </p:tgtEl>
                                        <p:attrNameLst>
                                          <p:attrName>ppt_x</p:attrName>
                                        </p:attrNameLst>
                                      </p:cBhvr>
                                      <p:tavLst>
                                        <p:tav tm="0">
                                          <p:val>
                                            <p:strVal val="ppt_x"/>
                                          </p:val>
                                        </p:tav>
                                        <p:tav tm="100000">
                                          <p:val>
                                            <p:strVal val="ppt_x"/>
                                          </p:val>
                                        </p:tav>
                                      </p:tavLst>
                                    </p:anim>
                                    <p:anim calcmode="lin" valueType="num">
                                      <p:cBhvr>
                                        <p:cTn id="123" dur="700"/>
                                        <p:tgtEl>
                                          <p:spTgt spid="1049074"/>
                                        </p:tgtEl>
                                        <p:attrNameLst>
                                          <p:attrName>ppt_y</p:attrName>
                                        </p:attrNameLst>
                                      </p:cBhvr>
                                      <p:tavLst>
                                        <p:tav tm="0">
                                          <p:val>
                                            <p:strVal val="ppt_y"/>
                                          </p:val>
                                        </p:tav>
                                        <p:tav tm="100000">
                                          <p:val>
                                            <p:strVal val="ppt_y-.1"/>
                                          </p:val>
                                        </p:tav>
                                      </p:tavLst>
                                    </p:anim>
                                    <p:set>
                                      <p:cBhvr>
                                        <p:cTn id="124" dur="1" fill="hold">
                                          <p:stCondLst>
                                            <p:cond delay="699"/>
                                          </p:stCondLst>
                                        </p:cTn>
                                        <p:tgtEl>
                                          <p:spTgt spid="1049074"/>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210"/>
                                        </p:tgtEl>
                                      </p:cBhvr>
                                    </p:animEffect>
                                    <p:set>
                                      <p:cBhvr>
                                        <p:cTn id="127" dur="1" fill="hold">
                                          <p:stCondLst>
                                            <p:cond delay="499"/>
                                          </p:stCondLst>
                                        </p:cTn>
                                        <p:tgtEl>
                                          <p:spTgt spid="210"/>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1048991"/>
                                        </p:tgtEl>
                                      </p:cBhvr>
                                    </p:animEffect>
                                    <p:set>
                                      <p:cBhvr>
                                        <p:cTn id="130" dur="1" fill="hold">
                                          <p:stCondLst>
                                            <p:cond delay="499"/>
                                          </p:stCondLst>
                                        </p:cTn>
                                        <p:tgtEl>
                                          <p:spTgt spid="1048991"/>
                                        </p:tgtEl>
                                        <p:attrNameLst>
                                          <p:attrName>style.visibility</p:attrName>
                                        </p:attrNameLst>
                                      </p:cBhvr>
                                      <p:to>
                                        <p:strVal val="hidden"/>
                                      </p:to>
                                    </p:set>
                                  </p:childTnLst>
                                </p:cTn>
                              </p:par>
                              <p:par>
                                <p:cTn id="131" presetID="42" presetClass="exit" presetSubtype="0" fill="hold" grpId="1" nodeType="withEffect">
                                  <p:stCondLst>
                                    <p:cond delay="800"/>
                                  </p:stCondLst>
                                  <p:childTnLst>
                                    <p:animEffect transition="out" filter="fade">
                                      <p:cBhvr>
                                        <p:cTn id="132" dur="800"/>
                                        <p:tgtEl>
                                          <p:spTgt spid="1048986"/>
                                        </p:tgtEl>
                                      </p:cBhvr>
                                    </p:animEffect>
                                    <p:anim calcmode="lin" valueType="num">
                                      <p:cBhvr>
                                        <p:cTn id="133" dur="800"/>
                                        <p:tgtEl>
                                          <p:spTgt spid="1048986"/>
                                        </p:tgtEl>
                                        <p:attrNameLst>
                                          <p:attrName>ppt_x</p:attrName>
                                        </p:attrNameLst>
                                      </p:cBhvr>
                                      <p:tavLst>
                                        <p:tav tm="0">
                                          <p:val>
                                            <p:strVal val="ppt_x"/>
                                          </p:val>
                                        </p:tav>
                                        <p:tav tm="100000">
                                          <p:val>
                                            <p:strVal val="ppt_x"/>
                                          </p:val>
                                        </p:tav>
                                      </p:tavLst>
                                    </p:anim>
                                    <p:anim calcmode="lin" valueType="num">
                                      <p:cBhvr>
                                        <p:cTn id="134" dur="800"/>
                                        <p:tgtEl>
                                          <p:spTgt spid="1048986"/>
                                        </p:tgtEl>
                                        <p:attrNameLst>
                                          <p:attrName>ppt_y</p:attrName>
                                        </p:attrNameLst>
                                      </p:cBhvr>
                                      <p:tavLst>
                                        <p:tav tm="0">
                                          <p:val>
                                            <p:strVal val="ppt_y"/>
                                          </p:val>
                                        </p:tav>
                                        <p:tav tm="100000">
                                          <p:val>
                                            <p:strVal val="ppt_y+.1"/>
                                          </p:val>
                                        </p:tav>
                                      </p:tavLst>
                                    </p:anim>
                                    <p:set>
                                      <p:cBhvr>
                                        <p:cTn id="135" dur="1" fill="hold">
                                          <p:stCondLst>
                                            <p:cond delay="799"/>
                                          </p:stCondLst>
                                        </p:cTn>
                                        <p:tgtEl>
                                          <p:spTgt spid="1048986"/>
                                        </p:tgtEl>
                                        <p:attrNameLst>
                                          <p:attrName>style.visibility</p:attrName>
                                        </p:attrNameLst>
                                      </p:cBhvr>
                                      <p:to>
                                        <p:strVal val="hidden"/>
                                      </p:to>
                                    </p:set>
                                  </p:childTnLst>
                                </p:cTn>
                              </p:par>
                              <p:par>
                                <p:cTn id="136" presetID="47" presetClass="entr" presetSubtype="0" fill="hold" grpId="0" nodeType="withEffect">
                                  <p:stCondLst>
                                    <p:cond delay="800"/>
                                  </p:stCondLst>
                                  <p:childTnLst>
                                    <p:set>
                                      <p:cBhvr>
                                        <p:cTn id="137" dur="1" fill="hold">
                                          <p:stCondLst>
                                            <p:cond delay="0"/>
                                          </p:stCondLst>
                                        </p:cTn>
                                        <p:tgtEl>
                                          <p:spTgt spid="1048987"/>
                                        </p:tgtEl>
                                        <p:attrNameLst>
                                          <p:attrName>style.visibility</p:attrName>
                                        </p:attrNameLst>
                                      </p:cBhvr>
                                      <p:to>
                                        <p:strVal val="visible"/>
                                      </p:to>
                                    </p:set>
                                    <p:animEffect transition="in" filter="fade">
                                      <p:cBhvr>
                                        <p:cTn id="138" dur="800"/>
                                        <p:tgtEl>
                                          <p:spTgt spid="1048987"/>
                                        </p:tgtEl>
                                      </p:cBhvr>
                                    </p:animEffect>
                                    <p:anim calcmode="lin" valueType="num">
                                      <p:cBhvr>
                                        <p:cTn id="139" dur="800" fill="hold"/>
                                        <p:tgtEl>
                                          <p:spTgt spid="1048987"/>
                                        </p:tgtEl>
                                        <p:attrNameLst>
                                          <p:attrName>ppt_x</p:attrName>
                                        </p:attrNameLst>
                                      </p:cBhvr>
                                      <p:tavLst>
                                        <p:tav tm="0">
                                          <p:val>
                                            <p:strVal val="#ppt_x"/>
                                          </p:val>
                                        </p:tav>
                                        <p:tav tm="100000">
                                          <p:val>
                                            <p:strVal val="#ppt_x"/>
                                          </p:val>
                                        </p:tav>
                                      </p:tavLst>
                                    </p:anim>
                                    <p:anim calcmode="lin" valueType="num">
                                      <p:cBhvr>
                                        <p:cTn id="140" dur="800" fill="hold"/>
                                        <p:tgtEl>
                                          <p:spTgt spid="1048987"/>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1048994"/>
                                        </p:tgtEl>
                                        <p:attrNameLst>
                                          <p:attrName>style.visibility</p:attrName>
                                        </p:attrNameLst>
                                      </p:cBhvr>
                                      <p:to>
                                        <p:strVal val="visible"/>
                                      </p:to>
                                    </p:set>
                                    <p:animEffect transition="in" filter="wipe(up)">
                                      <p:cBhvr>
                                        <p:cTn id="145" dur="600"/>
                                        <p:tgtEl>
                                          <p:spTgt spid="1048994"/>
                                        </p:tgtEl>
                                      </p:cBhvr>
                                    </p:animEffect>
                                  </p:childTnLst>
                                </p:cTn>
                              </p:par>
                            </p:childTnLst>
                          </p:cTn>
                        </p:par>
                        <p:par>
                          <p:cTn id="146" fill="hold">
                            <p:stCondLst>
                              <p:cond delay="600"/>
                            </p:stCondLst>
                            <p:childTnLst>
                              <p:par>
                                <p:cTn id="147" presetID="22" presetClass="entr" presetSubtype="1" fill="hold" grpId="0" nodeType="afterEffect">
                                  <p:stCondLst>
                                    <p:cond delay="500"/>
                                  </p:stCondLst>
                                  <p:childTnLst>
                                    <p:set>
                                      <p:cBhvr>
                                        <p:cTn id="148" dur="1" fill="hold">
                                          <p:stCondLst>
                                            <p:cond delay="0"/>
                                          </p:stCondLst>
                                        </p:cTn>
                                        <p:tgtEl>
                                          <p:spTgt spid="1049075"/>
                                        </p:tgtEl>
                                        <p:attrNameLst>
                                          <p:attrName>style.visibility</p:attrName>
                                        </p:attrNameLst>
                                      </p:cBhvr>
                                      <p:to>
                                        <p:strVal val="visible"/>
                                      </p:to>
                                    </p:set>
                                    <p:animEffect transition="in" filter="wipe(up)">
                                      <p:cBhvr>
                                        <p:cTn id="149" dur="600"/>
                                        <p:tgtEl>
                                          <p:spTgt spid="1049075"/>
                                        </p:tgtEl>
                                      </p:cBhvr>
                                    </p:animEffect>
                                  </p:childTnLst>
                                </p:cTn>
                              </p:par>
                            </p:childTnLst>
                          </p:cTn>
                        </p:par>
                        <p:par>
                          <p:cTn id="150" fill="hold">
                            <p:stCondLst>
                              <p:cond delay="1700"/>
                            </p:stCondLst>
                            <p:childTnLst>
                              <p:par>
                                <p:cTn id="151" presetID="22" presetClass="entr" presetSubtype="4" fill="hold" grpId="0" nodeType="afterEffect">
                                  <p:stCondLst>
                                    <p:cond delay="500"/>
                                  </p:stCondLst>
                                  <p:childTnLst>
                                    <p:set>
                                      <p:cBhvr>
                                        <p:cTn id="152" dur="1" fill="hold">
                                          <p:stCondLst>
                                            <p:cond delay="0"/>
                                          </p:stCondLst>
                                        </p:cTn>
                                        <p:tgtEl>
                                          <p:spTgt spid="1048996"/>
                                        </p:tgtEl>
                                        <p:attrNameLst>
                                          <p:attrName>style.visibility</p:attrName>
                                        </p:attrNameLst>
                                      </p:cBhvr>
                                      <p:to>
                                        <p:strVal val="visible"/>
                                      </p:to>
                                    </p:set>
                                    <p:animEffect transition="in" filter="wipe(down)">
                                      <p:cBhvr>
                                        <p:cTn id="153" dur="600"/>
                                        <p:tgtEl>
                                          <p:spTgt spid="1048996"/>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grpId="0" nodeType="clickEffect">
                                  <p:stCondLst>
                                    <p:cond delay="0"/>
                                  </p:stCondLst>
                                  <p:childTnLst>
                                    <p:set>
                                      <p:cBhvr>
                                        <p:cTn id="157" dur="1" fill="hold">
                                          <p:stCondLst>
                                            <p:cond delay="0"/>
                                          </p:stCondLst>
                                        </p:cTn>
                                        <p:tgtEl>
                                          <p:spTgt spid="1048993"/>
                                        </p:tgtEl>
                                        <p:attrNameLst>
                                          <p:attrName>style.visibility</p:attrName>
                                        </p:attrNameLst>
                                      </p:cBhvr>
                                      <p:to>
                                        <p:strVal val="visible"/>
                                      </p:to>
                                    </p:set>
                                    <p:animEffect transition="in" filter="wipe(up)">
                                      <p:cBhvr>
                                        <p:cTn id="158" dur="600"/>
                                        <p:tgtEl>
                                          <p:spTgt spid="1048993"/>
                                        </p:tgtEl>
                                      </p:cBhvr>
                                    </p:animEffect>
                                  </p:childTnLst>
                                </p:cTn>
                              </p:par>
                              <p:par>
                                <p:cTn id="159" presetID="22" presetClass="entr" presetSubtype="1" fill="hold" grpId="0" nodeType="withEffect">
                                  <p:stCondLst>
                                    <p:cond delay="0"/>
                                  </p:stCondLst>
                                  <p:childTnLst>
                                    <p:set>
                                      <p:cBhvr>
                                        <p:cTn id="160" dur="1" fill="hold">
                                          <p:stCondLst>
                                            <p:cond delay="0"/>
                                          </p:stCondLst>
                                        </p:cTn>
                                        <p:tgtEl>
                                          <p:spTgt spid="1048992"/>
                                        </p:tgtEl>
                                        <p:attrNameLst>
                                          <p:attrName>style.visibility</p:attrName>
                                        </p:attrNameLst>
                                      </p:cBhvr>
                                      <p:to>
                                        <p:strVal val="visible"/>
                                      </p:to>
                                    </p:set>
                                    <p:animEffect transition="in" filter="wipe(up)">
                                      <p:cBhvr>
                                        <p:cTn id="161" dur="600"/>
                                        <p:tgtEl>
                                          <p:spTgt spid="1048992"/>
                                        </p:tgtEl>
                                      </p:cBhvr>
                                    </p:animEffect>
                                  </p:childTnLst>
                                </p:cTn>
                              </p:par>
                            </p:childTnLst>
                          </p:cTn>
                        </p:par>
                        <p:par>
                          <p:cTn id="162" fill="hold">
                            <p:stCondLst>
                              <p:cond delay="600"/>
                            </p:stCondLst>
                            <p:childTnLst>
                              <p:par>
                                <p:cTn id="163" presetID="22" presetClass="entr" presetSubtype="4" fill="hold" grpId="0" nodeType="afterEffect">
                                  <p:stCondLst>
                                    <p:cond delay="500"/>
                                  </p:stCondLst>
                                  <p:childTnLst>
                                    <p:set>
                                      <p:cBhvr>
                                        <p:cTn id="164" dur="1" fill="hold">
                                          <p:stCondLst>
                                            <p:cond delay="0"/>
                                          </p:stCondLst>
                                        </p:cTn>
                                        <p:tgtEl>
                                          <p:spTgt spid="1049076"/>
                                        </p:tgtEl>
                                        <p:attrNameLst>
                                          <p:attrName>style.visibility</p:attrName>
                                        </p:attrNameLst>
                                      </p:cBhvr>
                                      <p:to>
                                        <p:strVal val="visible"/>
                                      </p:to>
                                    </p:set>
                                    <p:animEffect transition="in" filter="wipe(down)">
                                      <p:cBhvr>
                                        <p:cTn id="165" dur="600"/>
                                        <p:tgtEl>
                                          <p:spTgt spid="1049076"/>
                                        </p:tgtEl>
                                      </p:cBhvr>
                                    </p:animEffect>
                                  </p:childTnLst>
                                </p:cTn>
                              </p:par>
                            </p:childTnLst>
                          </p:cTn>
                        </p:par>
                        <p:par>
                          <p:cTn id="166" fill="hold">
                            <p:stCondLst>
                              <p:cond delay="1700"/>
                            </p:stCondLst>
                            <p:childTnLst>
                              <p:par>
                                <p:cTn id="167" presetID="22" presetClass="entr" presetSubtype="4" fill="hold" grpId="0" nodeType="afterEffect">
                                  <p:stCondLst>
                                    <p:cond delay="500"/>
                                  </p:stCondLst>
                                  <p:childTnLst>
                                    <p:set>
                                      <p:cBhvr>
                                        <p:cTn id="168" dur="1" fill="hold">
                                          <p:stCondLst>
                                            <p:cond delay="0"/>
                                          </p:stCondLst>
                                        </p:cTn>
                                        <p:tgtEl>
                                          <p:spTgt spid="1048995"/>
                                        </p:tgtEl>
                                        <p:attrNameLst>
                                          <p:attrName>style.visibility</p:attrName>
                                        </p:attrNameLst>
                                      </p:cBhvr>
                                      <p:to>
                                        <p:strVal val="visible"/>
                                      </p:to>
                                    </p:set>
                                    <p:animEffect transition="in" filter="wipe(down)">
                                      <p:cBhvr>
                                        <p:cTn id="169" dur="600"/>
                                        <p:tgtEl>
                                          <p:spTgt spid="1048995"/>
                                        </p:tgtEl>
                                      </p:cBhvr>
                                    </p:animEffect>
                                  </p:childTnLst>
                                </p:cTn>
                              </p:par>
                            </p:childTnLst>
                          </p:cTn>
                        </p:par>
                        <p:par>
                          <p:cTn id="170" fill="hold">
                            <p:stCondLst>
                              <p:cond delay="2800"/>
                            </p:stCondLst>
                            <p:childTnLst>
                              <p:par>
                                <p:cTn id="171" presetID="42" presetClass="entr" presetSubtype="0" fill="hold" grpId="0" nodeType="afterEffect">
                                  <p:stCondLst>
                                    <p:cond delay="0"/>
                                  </p:stCondLst>
                                  <p:childTnLst>
                                    <p:set>
                                      <p:cBhvr>
                                        <p:cTn id="172" dur="1" fill="hold">
                                          <p:stCondLst>
                                            <p:cond delay="0"/>
                                          </p:stCondLst>
                                        </p:cTn>
                                        <p:tgtEl>
                                          <p:spTgt spid="1048999"/>
                                        </p:tgtEl>
                                        <p:attrNameLst>
                                          <p:attrName>style.visibility</p:attrName>
                                        </p:attrNameLst>
                                      </p:cBhvr>
                                      <p:to>
                                        <p:strVal val="visible"/>
                                      </p:to>
                                    </p:set>
                                    <p:animEffect transition="in" filter="fade">
                                      <p:cBhvr>
                                        <p:cTn id="173" dur="800"/>
                                        <p:tgtEl>
                                          <p:spTgt spid="1048999"/>
                                        </p:tgtEl>
                                      </p:cBhvr>
                                    </p:animEffect>
                                    <p:anim calcmode="lin" valueType="num">
                                      <p:cBhvr>
                                        <p:cTn id="174" dur="800" fill="hold"/>
                                        <p:tgtEl>
                                          <p:spTgt spid="1048999"/>
                                        </p:tgtEl>
                                        <p:attrNameLst>
                                          <p:attrName>ppt_x</p:attrName>
                                        </p:attrNameLst>
                                      </p:cBhvr>
                                      <p:tavLst>
                                        <p:tav tm="0">
                                          <p:val>
                                            <p:strVal val="#ppt_x"/>
                                          </p:val>
                                        </p:tav>
                                        <p:tav tm="100000">
                                          <p:val>
                                            <p:strVal val="#ppt_x"/>
                                          </p:val>
                                        </p:tav>
                                      </p:tavLst>
                                    </p:anim>
                                    <p:anim calcmode="lin" valueType="num">
                                      <p:cBhvr>
                                        <p:cTn id="175" dur="800" fill="hold"/>
                                        <p:tgtEl>
                                          <p:spTgt spid="10489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9" grpId="0" animBg="1"/>
      <p:bldP spid="1048979" grpId="1" animBg="1"/>
      <p:bldP spid="1048980" grpId="0" animBg="1"/>
      <p:bldP spid="1048980" grpId="1" animBg="1"/>
      <p:bldP spid="1048981" grpId="0" animBg="1"/>
      <p:bldP spid="1048981" grpId="1" animBg="1"/>
      <p:bldP spid="1048982" grpId="0" animBg="1"/>
      <p:bldP spid="1048982" grpId="1" animBg="1"/>
      <p:bldP spid="1048983" grpId="0" animBg="1"/>
      <p:bldP spid="1048983" grpId="1" animBg="1"/>
      <p:bldP spid="1048984" grpId="0" animBg="1"/>
      <p:bldP spid="1048984" grpId="1" animBg="1"/>
      <p:bldP spid="1048985" grpId="0" animBg="1"/>
      <p:bldP spid="1048985" grpId="1" animBg="1"/>
      <p:bldP spid="1048986" grpId="0" animBg="1"/>
      <p:bldP spid="1048986" grpId="1" animBg="1"/>
      <p:bldP spid="1048987" grpId="0" animBg="1"/>
      <p:bldP spid="1048988" grpId="0" animBg="1"/>
      <p:bldP spid="1048991" grpId="0" animBg="1"/>
      <p:bldP spid="1048991" grpId="1" animBg="1"/>
      <p:bldP spid="1048992" grpId="0" animBg="1"/>
      <p:bldP spid="1048993" grpId="0" animBg="1"/>
      <p:bldP spid="1048994" grpId="0" animBg="1"/>
      <p:bldP spid="1048995" grpId="0" animBg="1"/>
      <p:bldP spid="1048996" grpId="0" animBg="1"/>
      <p:bldP spid="1048997" grpId="0" animBg="1"/>
      <p:bldP spid="1048998" grpId="0" animBg="1"/>
      <p:bldP spid="1048999" grpId="0" animBg="1"/>
      <p:bldP spid="1049074" grpId="0" animBg="1"/>
      <p:bldP spid="1049074" grpId="1" animBg="1"/>
      <p:bldP spid="1049075" grpId="0" animBg="1"/>
      <p:bldP spid="10490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 name="Group 3"/>
          <p:cNvGrpSpPr/>
          <p:nvPr/>
        </p:nvGrpSpPr>
        <p:grpSpPr>
          <a:xfrm>
            <a:off x="486352" y="1495953"/>
            <a:ext cx="11219737" cy="4522357"/>
            <a:chOff x="486352" y="2536343"/>
            <a:chExt cx="11219737" cy="3057761"/>
          </a:xfrm>
        </p:grpSpPr>
        <p:sp>
          <p:nvSpPr>
            <p:cNvPr id="1049081" name="圆角矩形 103"/>
            <p:cNvSpPr/>
            <p:nvPr/>
          </p:nvSpPr>
          <p:spPr>
            <a:xfrm>
              <a:off x="486352" y="2559199"/>
              <a:ext cx="2655175" cy="3034905"/>
            </a:xfrm>
            <a:prstGeom prst="roundRect">
              <a:avLst>
                <a:gd name="adj" fmla="val 3274"/>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2" name="圆角矩形 52"/>
            <p:cNvSpPr/>
            <p:nvPr/>
          </p:nvSpPr>
          <p:spPr>
            <a:xfrm>
              <a:off x="3344891" y="2536343"/>
              <a:ext cx="5514065" cy="3056589"/>
            </a:xfrm>
            <a:prstGeom prst="roundRect">
              <a:avLst>
                <a:gd name="adj" fmla="val 3173"/>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9083" name="圆角矩形 64"/>
            <p:cNvSpPr/>
            <p:nvPr/>
          </p:nvSpPr>
          <p:spPr>
            <a:xfrm>
              <a:off x="9050914" y="2536344"/>
              <a:ext cx="2655175" cy="3056588"/>
            </a:xfrm>
            <a:prstGeom prst="roundRect">
              <a:avLst>
                <a:gd name="adj" fmla="val 3657"/>
              </a:avLst>
            </a:prstGeom>
            <a:noFill/>
            <a:ln w="12700" cap="rnd">
              <a:solidFill>
                <a:schemeClr val="accent1">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084" name="标题 1"/>
          <p:cNvSpPr>
            <a:spLocks noGrp="1"/>
          </p:cNvSpPr>
          <p:nvPr>
            <p:ph type="title"/>
          </p:nvPr>
        </p:nvSpPr>
        <p:spPr>
          <a:xfrm>
            <a:off x="155575" y="465137"/>
            <a:ext cx="10430609" cy="346075"/>
          </a:xfrm>
          <a:prstGeom prst="rect">
            <a:avLst/>
          </a:prstGeom>
        </p:spPr>
        <p:txBody>
          <a:bodyPr/>
          <a:lstStyle/>
          <a:p>
            <a:r>
              <a:rPr lang="zh-CN" altLang="en-US" dirty="0"/>
              <a:t>实现路径：技术、产品、商业化同步迭代</a:t>
            </a:r>
          </a:p>
        </p:txBody>
      </p:sp>
      <p:sp>
        <p:nvSpPr>
          <p:cNvPr id="1049085" name="内容占位符 2"/>
          <p:cNvSpPr txBox="1"/>
          <p:nvPr/>
        </p:nvSpPr>
        <p:spPr>
          <a:xfrm>
            <a:off x="486352" y="1485711"/>
            <a:ext cx="2655175" cy="1033288"/>
          </a:xfrm>
          <a:prstGeom prst="rect">
            <a:avLst/>
          </a:prstGeom>
          <a:gradFill flip="none" rotWithShape="1">
            <a:gsLst>
              <a:gs pos="0">
                <a:srgbClr val="1DAEBA"/>
              </a:gs>
              <a:gs pos="100000">
                <a:srgbClr val="30C9B8"/>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pPr>
              <a:lnSpc>
                <a:spcPts val="2480"/>
              </a:lnSpc>
            </a:pPr>
            <a:r>
              <a:rPr lang="zh-CN" altLang="en-US" sz="1800" b="1" dirty="0"/>
              <a:t>一种支持通用软件智可信合约的区块链底层技术</a:t>
            </a:r>
          </a:p>
        </p:txBody>
      </p:sp>
      <p:sp>
        <p:nvSpPr>
          <p:cNvPr id="1049086" name="内容占位符 2"/>
          <p:cNvSpPr txBox="1"/>
          <p:nvPr/>
        </p:nvSpPr>
        <p:spPr>
          <a:xfrm>
            <a:off x="3344891" y="1495953"/>
            <a:ext cx="5514065" cy="1033288"/>
          </a:xfrm>
          <a:prstGeom prst="rect">
            <a:avLst/>
          </a:prstGeom>
          <a:gradFill flip="none" rotWithShape="1">
            <a:gsLst>
              <a:gs pos="0">
                <a:srgbClr val="13A0BB"/>
              </a:gs>
              <a:gs pos="99000">
                <a:srgbClr val="1DAEBA"/>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pPr>
              <a:lnSpc>
                <a:spcPts val="2480"/>
              </a:lnSpc>
            </a:pPr>
            <a:r>
              <a:rPr lang="zh-CN" altLang="en-US" sz="1800" b="1" dirty="0"/>
              <a:t>一条技术、产品、商业化的迭代路径</a:t>
            </a:r>
          </a:p>
        </p:txBody>
      </p:sp>
      <p:sp>
        <p:nvSpPr>
          <p:cNvPr id="1049087" name="内容占位符 2"/>
          <p:cNvSpPr txBox="1"/>
          <p:nvPr/>
        </p:nvSpPr>
        <p:spPr>
          <a:xfrm>
            <a:off x="9050914" y="1486082"/>
            <a:ext cx="2655175" cy="1033288"/>
          </a:xfrm>
          <a:prstGeom prst="rect">
            <a:avLst/>
          </a:prstGeom>
          <a:gradFill flip="none" rotWithShape="1">
            <a:gsLst>
              <a:gs pos="0">
                <a:srgbClr val="0992BB"/>
              </a:gs>
              <a:gs pos="100000">
                <a:srgbClr val="13A0BB"/>
              </a:gs>
            </a:gsLst>
            <a:lin ang="10800000" scaled="1"/>
          </a:gradFill>
          <a:ln w="12700">
            <a:miter lim="400000"/>
          </a:ln>
        </p:spPr>
        <p:txBody>
          <a:bodyPr lIns="60959" rIns="60959" anchor="ctr">
            <a:noAutofit/>
          </a:bodyPr>
          <a:lstStyle>
            <a:defPPr marL="0" marR="0" indent="0" algn="l" defTabSz="914400" rtl="0" fontAlgn="auto" latinLnBrk="1" hangingPunct="0">
              <a:lnSpc>
                <a:spcPct val="100000"/>
              </a:lnSpc>
              <a:spcBef>
                <a:spcPts val="0"/>
              </a:spcBef>
              <a:spcAft>
                <a:spcPts val="0"/>
              </a:spcAft>
              <a:buClrTx/>
              <a:buSzTx/>
              <a:buFontTx/>
              <a:buNone/>
              <a:defRPr kumimoji="0" lang="zh-CN" sz="1800" b="0" i="0" u="none" strike="noStrike" cap="none" spc="0" normalizeH="0" baseline="0">
                <a:ln>
                  <a:noFill/>
                </a:ln>
                <a:solidFill>
                  <a:srgbClr val="000000"/>
                </a:solidFill>
                <a:effectLst/>
              </a:defRPr>
            </a:defPPr>
            <a:lvl1pPr algn="ctr">
              <a:lnSpc>
                <a:spcPts val="1980"/>
              </a:lnSpc>
              <a:buClr>
                <a:srgbClr val="4288C7"/>
              </a:buClr>
              <a:defRPr kumimoji="1" sz="1400">
                <a:solidFill>
                  <a:schemeClr val="bg1"/>
                </a:solidFill>
                <a:latin typeface="Microsoft YaHei" charset="-122"/>
                <a:ea typeface="Microsoft YaHei" charset="-122"/>
                <a:cs typeface="Microsoft YaHei" charset="-122"/>
              </a:defRPr>
            </a:lvl1pPr>
            <a:lvl2pPr indent="0">
              <a:lnSpc>
                <a:spcPct val="90000"/>
              </a:lnSpc>
              <a:defRPr sz="3300">
                <a:latin typeface="华文楷体"/>
                <a:ea typeface="华文楷体"/>
                <a:cs typeface="华文楷体"/>
              </a:defRPr>
            </a:lvl2pPr>
            <a:lvl3pPr indent="0">
              <a:lnSpc>
                <a:spcPct val="90000"/>
              </a:lnSpc>
              <a:defRPr sz="3300">
                <a:latin typeface="华文楷体"/>
                <a:ea typeface="华文楷体"/>
                <a:cs typeface="华文楷体"/>
              </a:defRPr>
            </a:lvl3pPr>
            <a:lvl4pPr indent="0">
              <a:lnSpc>
                <a:spcPct val="90000"/>
              </a:lnSpc>
              <a:defRPr sz="3300">
                <a:latin typeface="华文楷体"/>
                <a:ea typeface="华文楷体"/>
                <a:cs typeface="华文楷体"/>
              </a:defRPr>
            </a:lvl4pPr>
            <a:lvl5pPr indent="0">
              <a:lnSpc>
                <a:spcPct val="90000"/>
              </a:lnSpc>
              <a:defRPr sz="3300">
                <a:latin typeface="华文楷体"/>
                <a:ea typeface="华文楷体"/>
                <a:cs typeface="华文楷体"/>
              </a:defRPr>
            </a:lvl5pPr>
            <a:lvl6pPr indent="0">
              <a:lnSpc>
                <a:spcPct val="90000"/>
              </a:lnSpc>
              <a:defRPr sz="3300">
                <a:latin typeface="华文楷体"/>
                <a:ea typeface="华文楷体"/>
                <a:cs typeface="华文楷体"/>
              </a:defRPr>
            </a:lvl6pPr>
            <a:lvl7pPr indent="0">
              <a:lnSpc>
                <a:spcPct val="90000"/>
              </a:lnSpc>
              <a:defRPr sz="3300">
                <a:latin typeface="华文楷体"/>
                <a:ea typeface="华文楷体"/>
                <a:cs typeface="华文楷体"/>
              </a:defRPr>
            </a:lvl7pPr>
            <a:lvl8pPr indent="0">
              <a:lnSpc>
                <a:spcPct val="90000"/>
              </a:lnSpc>
              <a:defRPr sz="3300">
                <a:latin typeface="华文楷体"/>
                <a:ea typeface="华文楷体"/>
                <a:cs typeface="华文楷体"/>
              </a:defRPr>
            </a:lvl8pPr>
            <a:lvl9pPr indent="0">
              <a:lnSpc>
                <a:spcPct val="90000"/>
              </a:lnSpc>
              <a:defRPr sz="3300">
                <a:latin typeface="华文楷体"/>
                <a:ea typeface="华文楷体"/>
                <a:cs typeface="华文楷体"/>
              </a:defRPr>
            </a:lvl9pPr>
          </a:lstStyle>
          <a:p>
            <a:pPr>
              <a:lnSpc>
                <a:spcPts val="2480"/>
              </a:lnSpc>
            </a:pPr>
            <a:r>
              <a:rPr lang="zh-CN" altLang="en-US" sz="1800" b="1" dirty="0"/>
              <a:t>一个开放的</a:t>
            </a:r>
            <a:endParaRPr lang="en-US" altLang="zh-CN" sz="1800" b="1" dirty="0"/>
          </a:p>
          <a:p>
            <a:pPr>
              <a:lnSpc>
                <a:spcPts val="2480"/>
              </a:lnSpc>
            </a:pPr>
            <a:r>
              <a:rPr lang="zh-CN" altLang="en-US" sz="1800" b="1" dirty="0"/>
              <a:t>通用软件可信合约生态</a:t>
            </a:r>
          </a:p>
        </p:txBody>
      </p:sp>
      <p:grpSp>
        <p:nvGrpSpPr>
          <p:cNvPr id="238" name="组合 18"/>
          <p:cNvGrpSpPr/>
          <p:nvPr/>
        </p:nvGrpSpPr>
        <p:grpSpPr>
          <a:xfrm>
            <a:off x="647014" y="3245255"/>
            <a:ext cx="2324537" cy="1441822"/>
            <a:chOff x="840654" y="3480768"/>
            <a:chExt cx="1946229" cy="1207172"/>
          </a:xfrm>
        </p:grpSpPr>
        <p:sp>
          <p:nvSpPr>
            <p:cNvPr id="1049088" name="椭圆 104"/>
            <p:cNvSpPr/>
            <p:nvPr/>
          </p:nvSpPr>
          <p:spPr>
            <a:xfrm>
              <a:off x="840654" y="3579990"/>
              <a:ext cx="1946229" cy="1107950"/>
            </a:xfrm>
            <a:prstGeom prst="ellipse">
              <a:avLst/>
            </a:prstGeom>
            <a:solidFill>
              <a:schemeClr val="accent1">
                <a:lumMod val="40000"/>
                <a:lumOff val="60000"/>
                <a:alpha val="0"/>
              </a:schemeClr>
            </a:solidFill>
            <a:ln w="9525">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78" name="直线连接符 7"/>
            <p:cNvCxnSpPr>
              <a:cxnSpLocks/>
            </p:cNvCxnSpPr>
            <p:nvPr/>
          </p:nvCxnSpPr>
          <p:spPr>
            <a:xfrm>
              <a:off x="1055549" y="4091812"/>
              <a:ext cx="1534228" cy="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79" name="直线连接符 11"/>
            <p:cNvCxnSpPr>
              <a:cxnSpLocks/>
            </p:cNvCxnSpPr>
            <p:nvPr/>
          </p:nvCxnSpPr>
          <p:spPr>
            <a:xfrm>
              <a:off x="1469505" y="3666252"/>
              <a:ext cx="89420" cy="42556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0" name="直线连接符 135"/>
            <p:cNvCxnSpPr>
              <a:cxnSpLocks/>
            </p:cNvCxnSpPr>
            <p:nvPr/>
          </p:nvCxnSpPr>
          <p:spPr>
            <a:xfrm flipV="1">
              <a:off x="1467423" y="4088351"/>
              <a:ext cx="89420" cy="425560"/>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1" name="直线连接符 136"/>
            <p:cNvCxnSpPr>
              <a:cxnSpLocks/>
            </p:cNvCxnSpPr>
            <p:nvPr/>
          </p:nvCxnSpPr>
          <p:spPr>
            <a:xfrm flipH="1">
              <a:off x="2022368" y="3662791"/>
              <a:ext cx="89420" cy="42556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2" name="直线连接符 137"/>
            <p:cNvCxnSpPr>
              <a:cxnSpLocks/>
            </p:cNvCxnSpPr>
            <p:nvPr/>
          </p:nvCxnSpPr>
          <p:spPr>
            <a:xfrm flipH="1" flipV="1">
              <a:off x="2020286" y="4084890"/>
              <a:ext cx="89420" cy="425560"/>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3" name="直线连接符 15"/>
            <p:cNvCxnSpPr>
              <a:cxnSpLocks/>
            </p:cNvCxnSpPr>
            <p:nvPr/>
          </p:nvCxnSpPr>
          <p:spPr>
            <a:xfrm flipV="1">
              <a:off x="1054785" y="3666252"/>
              <a:ext cx="410170" cy="422099"/>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4" name="直线连接符 138"/>
            <p:cNvCxnSpPr>
              <a:cxnSpLocks/>
            </p:cNvCxnSpPr>
            <p:nvPr/>
          </p:nvCxnSpPr>
          <p:spPr>
            <a:xfrm>
              <a:off x="1051537" y="4086620"/>
              <a:ext cx="410170" cy="422099"/>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5" name="直线连接符 139"/>
            <p:cNvCxnSpPr>
              <a:cxnSpLocks/>
            </p:cNvCxnSpPr>
            <p:nvPr/>
          </p:nvCxnSpPr>
          <p:spPr>
            <a:xfrm flipH="1" flipV="1">
              <a:off x="2181833" y="3671444"/>
              <a:ext cx="410170" cy="422099"/>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6" name="直线连接符 140"/>
            <p:cNvCxnSpPr>
              <a:cxnSpLocks/>
            </p:cNvCxnSpPr>
            <p:nvPr/>
          </p:nvCxnSpPr>
          <p:spPr>
            <a:xfrm flipH="1">
              <a:off x="2178585" y="4091812"/>
              <a:ext cx="410170" cy="422099"/>
            </a:xfrm>
            <a:prstGeom prst="line">
              <a:avLst/>
            </a:prstGeom>
            <a:ln>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7" name="直线连接符 141"/>
            <p:cNvCxnSpPr>
              <a:cxnSpLocks/>
            </p:cNvCxnSpPr>
            <p:nvPr/>
          </p:nvCxnSpPr>
          <p:spPr>
            <a:xfrm>
              <a:off x="1407467" y="4549012"/>
              <a:ext cx="743458" cy="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5788" name="直线连接符 144"/>
            <p:cNvCxnSpPr>
              <a:cxnSpLocks/>
            </p:cNvCxnSpPr>
            <p:nvPr/>
          </p:nvCxnSpPr>
          <p:spPr>
            <a:xfrm>
              <a:off x="1407467" y="3666362"/>
              <a:ext cx="743458" cy="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97263" name="图片 116"/>
            <p:cNvPicPr>
              <a:picLocks noChangeAspect="1"/>
            </p:cNvPicPr>
            <p:nvPr/>
          </p:nvPicPr>
          <p:blipFill>
            <a:blip r:embed="rId3" cstate="print">
              <a:duotone>
                <a:schemeClr val="accent1">
                  <a:shade val="45000"/>
                  <a:satMod val="135000"/>
                </a:schemeClr>
                <a:prstClr val="white"/>
              </a:duotone>
            </a:blip>
            <a:stretch>
              <a:fillRect/>
            </a:stretch>
          </p:blipFill>
          <p:spPr>
            <a:xfrm>
              <a:off x="936438" y="3914877"/>
              <a:ext cx="239671" cy="318426"/>
            </a:xfrm>
            <a:prstGeom prst="rect">
              <a:avLst/>
            </a:prstGeom>
          </p:spPr>
        </p:pic>
        <p:pic>
          <p:nvPicPr>
            <p:cNvPr id="2097264" name="图片 117"/>
            <p:cNvPicPr>
              <a:picLocks noChangeAspect="1"/>
            </p:cNvPicPr>
            <p:nvPr/>
          </p:nvPicPr>
          <p:blipFill>
            <a:blip r:embed="rId3" cstate="print">
              <a:duotone>
                <a:schemeClr val="accent1">
                  <a:shade val="45000"/>
                  <a:satMod val="135000"/>
                </a:schemeClr>
                <a:prstClr val="white"/>
              </a:duotone>
            </a:blip>
            <a:stretch>
              <a:fillRect/>
            </a:stretch>
          </p:blipFill>
          <p:spPr>
            <a:xfrm>
              <a:off x="2472957" y="3914877"/>
              <a:ext cx="239671" cy="318426"/>
            </a:xfrm>
            <a:prstGeom prst="rect">
              <a:avLst/>
            </a:prstGeom>
          </p:spPr>
        </p:pic>
        <p:pic>
          <p:nvPicPr>
            <p:cNvPr id="2097265" name="图片 118"/>
            <p:cNvPicPr>
              <a:picLocks noChangeAspect="1"/>
            </p:cNvPicPr>
            <p:nvPr/>
          </p:nvPicPr>
          <p:blipFill>
            <a:blip r:embed="rId3" cstate="print">
              <a:duotone>
                <a:schemeClr val="accent1">
                  <a:shade val="45000"/>
                  <a:satMod val="135000"/>
                </a:schemeClr>
                <a:prstClr val="white"/>
              </a:duotone>
            </a:blip>
            <a:stretch>
              <a:fillRect/>
            </a:stretch>
          </p:blipFill>
          <p:spPr>
            <a:xfrm>
              <a:off x="1976016" y="4354698"/>
              <a:ext cx="239671" cy="318426"/>
            </a:xfrm>
            <a:prstGeom prst="rect">
              <a:avLst/>
            </a:prstGeom>
          </p:spPr>
        </p:pic>
        <p:pic>
          <p:nvPicPr>
            <p:cNvPr id="2097266" name="图片 119"/>
            <p:cNvPicPr>
              <a:picLocks noChangeAspect="1"/>
            </p:cNvPicPr>
            <p:nvPr/>
          </p:nvPicPr>
          <p:blipFill>
            <a:blip r:embed="rId3" cstate="print">
              <a:duotone>
                <a:schemeClr val="accent1">
                  <a:shade val="45000"/>
                  <a:satMod val="135000"/>
                </a:schemeClr>
                <a:prstClr val="white"/>
              </a:duotone>
            </a:blip>
            <a:stretch>
              <a:fillRect/>
            </a:stretch>
          </p:blipFill>
          <p:spPr>
            <a:xfrm>
              <a:off x="1347700" y="4354698"/>
              <a:ext cx="239671" cy="318426"/>
            </a:xfrm>
            <a:prstGeom prst="rect">
              <a:avLst/>
            </a:prstGeom>
          </p:spPr>
        </p:pic>
        <p:pic>
          <p:nvPicPr>
            <p:cNvPr id="2097267" name="图片 121"/>
            <p:cNvPicPr>
              <a:picLocks noChangeAspect="1"/>
            </p:cNvPicPr>
            <p:nvPr/>
          </p:nvPicPr>
          <p:blipFill>
            <a:blip r:embed="rId3" cstate="print">
              <a:duotone>
                <a:schemeClr val="accent1">
                  <a:shade val="45000"/>
                  <a:satMod val="135000"/>
                </a:schemeClr>
                <a:prstClr val="white"/>
              </a:duotone>
            </a:blip>
            <a:stretch>
              <a:fillRect/>
            </a:stretch>
          </p:blipFill>
          <p:spPr>
            <a:xfrm>
              <a:off x="1347700" y="3480768"/>
              <a:ext cx="239671" cy="318426"/>
            </a:xfrm>
            <a:prstGeom prst="rect">
              <a:avLst/>
            </a:prstGeom>
          </p:spPr>
        </p:pic>
        <p:pic>
          <p:nvPicPr>
            <p:cNvPr id="2097268" name="图片 120"/>
            <p:cNvPicPr>
              <a:picLocks noChangeAspect="1"/>
            </p:cNvPicPr>
            <p:nvPr/>
          </p:nvPicPr>
          <p:blipFill>
            <a:blip r:embed="rId3" cstate="print">
              <a:duotone>
                <a:schemeClr val="accent1">
                  <a:shade val="45000"/>
                  <a:satMod val="135000"/>
                </a:schemeClr>
                <a:prstClr val="white"/>
              </a:duotone>
            </a:blip>
            <a:stretch>
              <a:fillRect/>
            </a:stretch>
          </p:blipFill>
          <p:spPr>
            <a:xfrm>
              <a:off x="1976016" y="3480768"/>
              <a:ext cx="239671" cy="318426"/>
            </a:xfrm>
            <a:prstGeom prst="rect">
              <a:avLst/>
            </a:prstGeom>
          </p:spPr>
        </p:pic>
        <p:pic>
          <p:nvPicPr>
            <p:cNvPr id="2097269" name="图片 132"/>
            <p:cNvPicPr>
              <a:picLocks noChangeAspect="1"/>
            </p:cNvPicPr>
            <p:nvPr/>
          </p:nvPicPr>
          <p:blipFill>
            <a:blip r:embed="rId3" cstate="print">
              <a:duotone>
                <a:schemeClr val="accent1">
                  <a:shade val="45000"/>
                  <a:satMod val="135000"/>
                </a:schemeClr>
                <a:prstClr val="white"/>
              </a:duotone>
            </a:blip>
            <a:stretch>
              <a:fillRect/>
            </a:stretch>
          </p:blipFill>
          <p:spPr>
            <a:xfrm>
              <a:off x="1438711" y="3914877"/>
              <a:ext cx="239671" cy="318426"/>
            </a:xfrm>
            <a:prstGeom prst="rect">
              <a:avLst/>
            </a:prstGeom>
          </p:spPr>
        </p:pic>
        <p:pic>
          <p:nvPicPr>
            <p:cNvPr id="2097270" name="图片 133"/>
            <p:cNvPicPr>
              <a:picLocks noChangeAspect="1"/>
            </p:cNvPicPr>
            <p:nvPr/>
          </p:nvPicPr>
          <p:blipFill>
            <a:blip r:embed="rId3" cstate="print">
              <a:duotone>
                <a:schemeClr val="accent1">
                  <a:shade val="45000"/>
                  <a:satMod val="135000"/>
                </a:schemeClr>
                <a:prstClr val="white"/>
              </a:duotone>
            </a:blip>
            <a:stretch>
              <a:fillRect/>
            </a:stretch>
          </p:blipFill>
          <p:spPr>
            <a:xfrm>
              <a:off x="1911254" y="3914877"/>
              <a:ext cx="239671" cy="318426"/>
            </a:xfrm>
            <a:prstGeom prst="rect">
              <a:avLst/>
            </a:prstGeom>
          </p:spPr>
        </p:pic>
      </p:grpSp>
      <p:sp>
        <p:nvSpPr>
          <p:cNvPr id="1049089" name="圆角矩形 189"/>
          <p:cNvSpPr/>
          <p:nvPr/>
        </p:nvSpPr>
        <p:spPr>
          <a:xfrm>
            <a:off x="837386" y="5341797"/>
            <a:ext cx="1861205" cy="47131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icrosoft YaHei" charset="-122"/>
                <a:ea typeface="Microsoft YaHei" charset="-122"/>
                <a:cs typeface="Microsoft YaHei" charset="-122"/>
              </a:rPr>
              <a:t>异构共识区块链</a:t>
            </a:r>
          </a:p>
        </p:txBody>
      </p:sp>
      <p:grpSp>
        <p:nvGrpSpPr>
          <p:cNvPr id="239" name="组 1"/>
          <p:cNvGrpSpPr/>
          <p:nvPr/>
        </p:nvGrpSpPr>
        <p:grpSpPr>
          <a:xfrm>
            <a:off x="3385597" y="3469694"/>
            <a:ext cx="2573763" cy="1106979"/>
            <a:chOff x="6231474" y="1451635"/>
            <a:chExt cx="5378315" cy="2313221"/>
          </a:xfrm>
        </p:grpSpPr>
        <p:pic>
          <p:nvPicPr>
            <p:cNvPr id="2097271" name="图片 48"/>
            <p:cNvPicPr>
              <a:picLocks noChangeAspect="1"/>
            </p:cNvPicPr>
            <p:nvPr/>
          </p:nvPicPr>
          <p:blipFill>
            <a:blip r:embed="rId4">
              <a:duotone>
                <a:schemeClr val="accent1">
                  <a:shade val="45000"/>
                  <a:satMod val="135000"/>
                </a:schemeClr>
                <a:prstClr val="white"/>
              </a:duotone>
            </a:blip>
            <a:stretch>
              <a:fillRect/>
            </a:stretch>
          </p:blipFill>
          <p:spPr>
            <a:xfrm>
              <a:off x="7168690" y="1451635"/>
              <a:ext cx="2384619" cy="1299247"/>
            </a:xfrm>
            <a:prstGeom prst="rect">
              <a:avLst/>
            </a:prstGeom>
          </p:spPr>
        </p:pic>
        <p:pic>
          <p:nvPicPr>
            <p:cNvPr id="2097272" name="图片 49"/>
            <p:cNvPicPr>
              <a:picLocks noChangeAspect="1"/>
            </p:cNvPicPr>
            <p:nvPr/>
          </p:nvPicPr>
          <p:blipFill>
            <a:blip r:embed="rId5">
              <a:duotone>
                <a:schemeClr val="accent1">
                  <a:shade val="45000"/>
                  <a:satMod val="135000"/>
                </a:schemeClr>
                <a:prstClr val="white"/>
              </a:duotone>
            </a:blip>
            <a:stretch>
              <a:fillRect/>
            </a:stretch>
          </p:blipFill>
          <p:spPr>
            <a:xfrm>
              <a:off x="6231474" y="2581574"/>
              <a:ext cx="2649824" cy="989238"/>
            </a:xfrm>
            <a:prstGeom prst="rect">
              <a:avLst/>
            </a:prstGeom>
          </p:spPr>
        </p:pic>
        <p:pic>
          <p:nvPicPr>
            <p:cNvPr id="2097273" name="图片 50"/>
            <p:cNvPicPr>
              <a:picLocks noChangeAspect="1"/>
            </p:cNvPicPr>
            <p:nvPr/>
          </p:nvPicPr>
          <p:blipFill>
            <a:blip r:embed="rId6">
              <a:duotone>
                <a:schemeClr val="accent1">
                  <a:shade val="45000"/>
                  <a:satMod val="135000"/>
                </a:schemeClr>
                <a:prstClr val="white"/>
              </a:duotone>
            </a:blip>
            <a:stretch>
              <a:fillRect/>
            </a:stretch>
          </p:blipFill>
          <p:spPr>
            <a:xfrm>
              <a:off x="8362049" y="2387529"/>
              <a:ext cx="2382520" cy="1377327"/>
            </a:xfrm>
            <a:prstGeom prst="rect">
              <a:avLst/>
            </a:prstGeom>
          </p:spPr>
        </p:pic>
        <p:pic>
          <p:nvPicPr>
            <p:cNvPr id="2097274" name="图片 51"/>
            <p:cNvPicPr>
              <a:picLocks noChangeAspect="1"/>
            </p:cNvPicPr>
            <p:nvPr/>
          </p:nvPicPr>
          <p:blipFill>
            <a:blip r:embed="rId7">
              <a:duotone>
                <a:schemeClr val="accent1">
                  <a:shade val="45000"/>
                  <a:satMod val="135000"/>
                </a:schemeClr>
                <a:prstClr val="white"/>
              </a:duotone>
            </a:blip>
            <a:stretch>
              <a:fillRect/>
            </a:stretch>
          </p:blipFill>
          <p:spPr>
            <a:xfrm>
              <a:off x="8978945" y="1660982"/>
              <a:ext cx="2630844" cy="880551"/>
            </a:xfrm>
            <a:prstGeom prst="rect">
              <a:avLst/>
            </a:prstGeom>
          </p:spPr>
        </p:pic>
      </p:grpSp>
      <p:sp>
        <p:nvSpPr>
          <p:cNvPr id="1049090" name="圆角矩形 190"/>
          <p:cNvSpPr/>
          <p:nvPr/>
        </p:nvSpPr>
        <p:spPr>
          <a:xfrm>
            <a:off x="3460491" y="5341797"/>
            <a:ext cx="2423974" cy="47131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dirty="0">
                <a:solidFill>
                  <a:schemeClr val="tx1">
                    <a:lumMod val="75000"/>
                    <a:lumOff val="25000"/>
                  </a:schemeClr>
                </a:solidFill>
                <a:latin typeface="Microsoft YaHei" charset="-122"/>
                <a:ea typeface="Microsoft YaHei" charset="-122"/>
                <a:cs typeface="Microsoft YaHei" charset="-122"/>
              </a:rPr>
              <a:t>G1</a:t>
            </a:r>
            <a:r>
              <a:rPr kumimoji="1" lang="zh-CN" altLang="en" sz="1400" dirty="0">
                <a:solidFill>
                  <a:schemeClr val="tx1">
                    <a:lumMod val="75000"/>
                    <a:lumOff val="25000"/>
                  </a:schemeClr>
                </a:solidFill>
                <a:latin typeface="Microsoft YaHei" charset="-122"/>
                <a:ea typeface="Microsoft YaHei" charset="-122"/>
                <a:cs typeface="Microsoft YaHei" charset="-122"/>
              </a:rPr>
              <a:t>：</a:t>
            </a:r>
            <a:r>
              <a:rPr kumimoji="1" lang="zh-CN" altLang="en-US" sz="1400" dirty="0">
                <a:solidFill>
                  <a:schemeClr val="tx1">
                    <a:lumMod val="75000"/>
                    <a:lumOff val="25000"/>
                  </a:schemeClr>
                </a:solidFill>
                <a:latin typeface="Microsoft YaHei" charset="-122"/>
                <a:ea typeface="Microsoft YaHei" charset="-122"/>
                <a:cs typeface="Microsoft YaHei" charset="-122"/>
              </a:rPr>
              <a:t>驱动企业内部安全的</a:t>
            </a:r>
            <a:r>
              <a:rPr kumimoji="1" lang="en-US" altLang="zh-CN" sz="1400" dirty="0">
                <a:solidFill>
                  <a:schemeClr val="tx1">
                    <a:lumMod val="75000"/>
                    <a:lumOff val="25000"/>
                  </a:schemeClr>
                </a:solidFill>
                <a:latin typeface="Microsoft YaHei" charset="-122"/>
                <a:ea typeface="Microsoft YaHei" charset="-122"/>
                <a:cs typeface="Microsoft YaHei" charset="-122"/>
              </a:rPr>
              <a:t>DASO</a:t>
            </a:r>
            <a:r>
              <a:rPr kumimoji="1" lang="zh-CN" altLang="en-US" sz="1400" dirty="0">
                <a:solidFill>
                  <a:schemeClr val="tx1">
                    <a:lumMod val="75000"/>
                    <a:lumOff val="25000"/>
                  </a:schemeClr>
                </a:solidFill>
                <a:latin typeface="Microsoft YaHei" charset="-122"/>
                <a:ea typeface="Microsoft YaHei" charset="-122"/>
                <a:cs typeface="Microsoft YaHei" charset="-122"/>
              </a:rPr>
              <a:t>私链</a:t>
            </a:r>
          </a:p>
        </p:txBody>
      </p:sp>
      <p:grpSp>
        <p:nvGrpSpPr>
          <p:cNvPr id="240" name="组 64"/>
          <p:cNvGrpSpPr/>
          <p:nvPr/>
        </p:nvGrpSpPr>
        <p:grpSpPr>
          <a:xfrm>
            <a:off x="6475444" y="3299826"/>
            <a:ext cx="2110775" cy="1271386"/>
            <a:chOff x="5290439" y="3339098"/>
            <a:chExt cx="3165441" cy="1906644"/>
          </a:xfrm>
        </p:grpSpPr>
        <p:cxnSp>
          <p:nvCxnSpPr>
            <p:cNvPr id="3145789" name="直线连接符 75"/>
            <p:cNvCxnSpPr>
              <a:cxnSpLocks/>
            </p:cNvCxnSpPr>
            <p:nvPr/>
          </p:nvCxnSpPr>
          <p:spPr>
            <a:xfrm flipH="1">
              <a:off x="6838825" y="3930139"/>
              <a:ext cx="1193439" cy="636042"/>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145790" name="直线连接符 76"/>
            <p:cNvCxnSpPr>
              <a:cxnSpLocks/>
            </p:cNvCxnSpPr>
            <p:nvPr/>
          </p:nvCxnSpPr>
          <p:spPr>
            <a:xfrm flipH="1" flipV="1">
              <a:off x="6838826" y="4471475"/>
              <a:ext cx="1193440" cy="552204"/>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145791" name="直线连接符 77"/>
            <p:cNvCxnSpPr>
              <a:cxnSpLocks/>
            </p:cNvCxnSpPr>
            <p:nvPr/>
          </p:nvCxnSpPr>
          <p:spPr>
            <a:xfrm flipV="1">
              <a:off x="5711616" y="4538563"/>
              <a:ext cx="1139868" cy="527280"/>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145792" name="直线连接符 78"/>
            <p:cNvCxnSpPr>
              <a:cxnSpLocks/>
            </p:cNvCxnSpPr>
            <p:nvPr/>
          </p:nvCxnSpPr>
          <p:spPr>
            <a:xfrm>
              <a:off x="5714055" y="3929262"/>
              <a:ext cx="1140551" cy="636919"/>
            </a:xfrm>
            <a:prstGeom prst="line">
              <a:avLst/>
            </a:prstGeom>
            <a:noFill/>
            <a:ln w="19050" cap="rnd">
              <a:solidFill>
                <a:schemeClr val="tx2">
                  <a:lumMod val="60000"/>
                  <a:lumOff val="40000"/>
                </a:schemeClr>
              </a:solidFill>
              <a:prstDash val="dash"/>
              <a:round/>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cxnSp>
        <p:pic>
          <p:nvPicPr>
            <p:cNvPr id="2097275" name="图片 25"/>
            <p:cNvPicPr>
              <a:picLocks noChangeAspect="1"/>
            </p:cNvPicPr>
            <p:nvPr/>
          </p:nvPicPr>
          <p:blipFill>
            <a:blip r:embed="rId8" cstate="screen">
              <a:duotone>
                <a:schemeClr val="accent1">
                  <a:shade val="45000"/>
                  <a:satMod val="135000"/>
                </a:schemeClr>
                <a:prstClr val="white"/>
              </a:duotone>
            </a:blip>
            <a:stretch>
              <a:fillRect/>
            </a:stretch>
          </p:blipFill>
          <p:spPr>
            <a:xfrm>
              <a:off x="6358611" y="4009968"/>
              <a:ext cx="992816" cy="788432"/>
            </a:xfrm>
            <a:prstGeom prst="rect">
              <a:avLst/>
            </a:prstGeom>
          </p:spPr>
        </p:pic>
        <p:pic>
          <p:nvPicPr>
            <p:cNvPr id="2097276" name="图片 40"/>
            <p:cNvPicPr>
              <a:picLocks noChangeAspect="1"/>
            </p:cNvPicPr>
            <p:nvPr/>
          </p:nvPicPr>
          <p:blipFill>
            <a:blip r:embed="rId9" cstate="screen">
              <a:duotone>
                <a:schemeClr val="accent1">
                  <a:shade val="45000"/>
                  <a:satMod val="135000"/>
                </a:schemeClr>
                <a:prstClr val="white"/>
              </a:duotone>
            </a:blip>
            <a:stretch>
              <a:fillRect/>
            </a:stretch>
          </p:blipFill>
          <p:spPr>
            <a:xfrm>
              <a:off x="6361050" y="3687246"/>
              <a:ext cx="992816" cy="788432"/>
            </a:xfrm>
            <a:prstGeom prst="rect">
              <a:avLst/>
            </a:prstGeom>
          </p:spPr>
        </p:pic>
        <p:pic>
          <p:nvPicPr>
            <p:cNvPr id="2097277" name="图片 45"/>
            <p:cNvPicPr>
              <a:picLocks noChangeAspect="1"/>
            </p:cNvPicPr>
            <p:nvPr/>
          </p:nvPicPr>
          <p:blipFill>
            <a:blip r:embed="rId10" cstate="screen">
              <a:duotone>
                <a:schemeClr val="accent1">
                  <a:shade val="45000"/>
                  <a:satMod val="135000"/>
                </a:schemeClr>
                <a:prstClr val="white"/>
              </a:duotone>
            </a:blip>
            <a:stretch>
              <a:fillRect/>
            </a:stretch>
          </p:blipFill>
          <p:spPr>
            <a:xfrm>
              <a:off x="6358198" y="3339098"/>
              <a:ext cx="992816" cy="788432"/>
            </a:xfrm>
            <a:prstGeom prst="rect">
              <a:avLst/>
            </a:prstGeom>
          </p:spPr>
        </p:pic>
        <p:pic>
          <p:nvPicPr>
            <p:cNvPr id="2097278" name="图片 55"/>
            <p:cNvPicPr>
              <a:picLocks noChangeAspect="1"/>
            </p:cNvPicPr>
            <p:nvPr/>
          </p:nvPicPr>
          <p:blipFill>
            <a:blip r:embed="rId11" cstate="screen">
              <a:duotone>
                <a:schemeClr val="accent1">
                  <a:shade val="45000"/>
                  <a:satMod val="135000"/>
                </a:schemeClr>
                <a:prstClr val="white"/>
              </a:duotone>
            </a:blip>
            <a:stretch>
              <a:fillRect/>
            </a:stretch>
          </p:blipFill>
          <p:spPr>
            <a:xfrm>
              <a:off x="5290439" y="3602952"/>
              <a:ext cx="847232" cy="507368"/>
            </a:xfrm>
            <a:prstGeom prst="rect">
              <a:avLst/>
            </a:prstGeom>
          </p:spPr>
        </p:pic>
        <p:pic>
          <p:nvPicPr>
            <p:cNvPr id="2097279" name="图片 57"/>
            <p:cNvPicPr>
              <a:picLocks noChangeAspect="1"/>
            </p:cNvPicPr>
            <p:nvPr/>
          </p:nvPicPr>
          <p:blipFill>
            <a:blip r:embed="rId11" cstate="screen">
              <a:duotone>
                <a:schemeClr val="accent1">
                  <a:shade val="45000"/>
                  <a:satMod val="135000"/>
                </a:schemeClr>
                <a:prstClr val="white"/>
              </a:duotone>
            </a:blip>
            <a:stretch>
              <a:fillRect/>
            </a:stretch>
          </p:blipFill>
          <p:spPr>
            <a:xfrm>
              <a:off x="5290439" y="4738374"/>
              <a:ext cx="847232" cy="507368"/>
            </a:xfrm>
            <a:prstGeom prst="rect">
              <a:avLst/>
            </a:prstGeom>
          </p:spPr>
        </p:pic>
        <p:pic>
          <p:nvPicPr>
            <p:cNvPr id="2097280" name="图片 55"/>
            <p:cNvPicPr>
              <a:picLocks noChangeAspect="1"/>
            </p:cNvPicPr>
            <p:nvPr/>
          </p:nvPicPr>
          <p:blipFill>
            <a:blip r:embed="rId11" cstate="screen">
              <a:duotone>
                <a:schemeClr val="accent1">
                  <a:shade val="45000"/>
                  <a:satMod val="135000"/>
                </a:schemeClr>
                <a:prstClr val="white"/>
              </a:duotone>
            </a:blip>
            <a:stretch>
              <a:fillRect/>
            </a:stretch>
          </p:blipFill>
          <p:spPr>
            <a:xfrm>
              <a:off x="7608648" y="3602952"/>
              <a:ext cx="847232" cy="507368"/>
            </a:xfrm>
            <a:prstGeom prst="rect">
              <a:avLst/>
            </a:prstGeom>
          </p:spPr>
        </p:pic>
        <p:pic>
          <p:nvPicPr>
            <p:cNvPr id="2097281" name="图片 37"/>
            <p:cNvPicPr>
              <a:picLocks noChangeAspect="1"/>
            </p:cNvPicPr>
            <p:nvPr/>
          </p:nvPicPr>
          <p:blipFill>
            <a:blip r:embed="rId11" cstate="screen">
              <a:duotone>
                <a:schemeClr val="accent1">
                  <a:shade val="45000"/>
                  <a:satMod val="135000"/>
                </a:schemeClr>
                <a:prstClr val="white"/>
              </a:duotone>
            </a:blip>
            <a:stretch>
              <a:fillRect/>
            </a:stretch>
          </p:blipFill>
          <p:spPr>
            <a:xfrm>
              <a:off x="7608648" y="4738374"/>
              <a:ext cx="847232" cy="507368"/>
            </a:xfrm>
            <a:prstGeom prst="rect">
              <a:avLst/>
            </a:prstGeom>
          </p:spPr>
        </p:pic>
      </p:grpSp>
      <p:sp>
        <p:nvSpPr>
          <p:cNvPr id="1049091" name="圆角矩形 191"/>
          <p:cNvSpPr/>
          <p:nvPr/>
        </p:nvSpPr>
        <p:spPr>
          <a:xfrm>
            <a:off x="6315648" y="5341797"/>
            <a:ext cx="2423974" cy="47131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dirty="0">
                <a:solidFill>
                  <a:schemeClr val="tx1">
                    <a:lumMod val="75000"/>
                    <a:lumOff val="25000"/>
                  </a:schemeClr>
                </a:solidFill>
                <a:latin typeface="Microsoft YaHei" charset="-122"/>
                <a:ea typeface="Microsoft YaHei" charset="-122"/>
                <a:cs typeface="Microsoft YaHei" charset="-122"/>
              </a:rPr>
              <a:t>G2</a:t>
            </a:r>
            <a:r>
              <a:rPr kumimoji="1" lang="zh-CN" altLang="en" sz="1400" dirty="0">
                <a:solidFill>
                  <a:schemeClr val="tx1">
                    <a:lumMod val="75000"/>
                    <a:lumOff val="25000"/>
                  </a:schemeClr>
                </a:solidFill>
                <a:latin typeface="Microsoft YaHei" charset="-122"/>
                <a:ea typeface="Microsoft YaHei" charset="-122"/>
                <a:cs typeface="Microsoft YaHei" charset="-122"/>
              </a:rPr>
              <a:t>：</a:t>
            </a:r>
            <a:r>
              <a:rPr kumimoji="1" lang="zh-CN" altLang="en-US" sz="1400" dirty="0">
                <a:solidFill>
                  <a:schemeClr val="tx1">
                    <a:lumMod val="75000"/>
                    <a:lumOff val="25000"/>
                  </a:schemeClr>
                </a:solidFill>
                <a:latin typeface="Microsoft YaHei" charset="-122"/>
                <a:ea typeface="Microsoft YaHei" charset="-122"/>
                <a:cs typeface="Microsoft YaHei" charset="-122"/>
              </a:rPr>
              <a:t>驱动行业协同运算的</a:t>
            </a:r>
            <a:endParaRPr kumimoji="1" lang="en-GB" altLang="zh-CN" sz="1400" dirty="0">
              <a:solidFill>
                <a:schemeClr val="tx1">
                  <a:lumMod val="75000"/>
                  <a:lumOff val="25000"/>
                </a:schemeClr>
              </a:solidFill>
              <a:latin typeface="Microsoft YaHei" charset="-122"/>
              <a:ea typeface="Microsoft YaHei" charset="-122"/>
              <a:cs typeface="Microsoft YaHei" charset="-122"/>
            </a:endParaRPr>
          </a:p>
          <a:p>
            <a:pPr algn="ctr"/>
            <a:r>
              <a:rPr kumimoji="1" lang="en-US" altLang="zh-CN" sz="1400" dirty="0">
                <a:solidFill>
                  <a:schemeClr val="tx1">
                    <a:lumMod val="75000"/>
                    <a:lumOff val="25000"/>
                  </a:schemeClr>
                </a:solidFill>
                <a:latin typeface="Microsoft YaHei" charset="-122"/>
                <a:ea typeface="Microsoft YaHei" charset="-122"/>
                <a:cs typeface="Microsoft YaHei" charset="-122"/>
              </a:rPr>
              <a:t>DASO</a:t>
            </a:r>
            <a:r>
              <a:rPr kumimoji="1" lang="zh-CN" altLang="en-US" sz="1400" dirty="0">
                <a:solidFill>
                  <a:schemeClr val="tx1">
                    <a:lumMod val="75000"/>
                    <a:lumOff val="25000"/>
                  </a:schemeClr>
                </a:solidFill>
                <a:latin typeface="Microsoft YaHei" charset="-122"/>
                <a:ea typeface="Microsoft YaHei" charset="-122"/>
                <a:cs typeface="Microsoft YaHei" charset="-122"/>
              </a:rPr>
              <a:t>联盟链</a:t>
            </a:r>
          </a:p>
        </p:txBody>
      </p:sp>
      <p:grpSp>
        <p:nvGrpSpPr>
          <p:cNvPr id="241" name="组合 5"/>
          <p:cNvGrpSpPr/>
          <p:nvPr/>
        </p:nvGrpSpPr>
        <p:grpSpPr>
          <a:xfrm>
            <a:off x="9260726" y="3212453"/>
            <a:ext cx="2383077" cy="1259499"/>
            <a:chOff x="9260726" y="2788247"/>
            <a:chExt cx="2383077" cy="1259499"/>
          </a:xfrm>
        </p:grpSpPr>
        <p:sp>
          <p:nvSpPr>
            <p:cNvPr id="1049092" name="椭圆 105"/>
            <p:cNvSpPr/>
            <p:nvPr/>
          </p:nvSpPr>
          <p:spPr>
            <a:xfrm>
              <a:off x="9620836" y="3248436"/>
              <a:ext cx="1662858" cy="576336"/>
            </a:xfrm>
            <a:prstGeom prst="ellipse">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3" name="椭圆 104"/>
            <p:cNvSpPr/>
            <p:nvPr/>
          </p:nvSpPr>
          <p:spPr>
            <a:xfrm>
              <a:off x="10038704" y="3393267"/>
              <a:ext cx="827122" cy="286675"/>
            </a:xfrm>
            <a:prstGeom prst="ellipse">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4" name="椭圆 106"/>
            <p:cNvSpPr/>
            <p:nvPr/>
          </p:nvSpPr>
          <p:spPr>
            <a:xfrm>
              <a:off x="9260726" y="3123625"/>
              <a:ext cx="2383077" cy="825960"/>
            </a:xfrm>
            <a:prstGeom prst="ellipse">
              <a:avLst/>
            </a:prstGeom>
            <a:noFill/>
            <a:ln>
              <a:solidFill>
                <a:schemeClr val="tx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5" name="椭圆 66"/>
            <p:cNvSpPr/>
            <p:nvPr/>
          </p:nvSpPr>
          <p:spPr>
            <a:xfrm>
              <a:off x="11300219" y="3438875"/>
              <a:ext cx="158324" cy="67528"/>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2" name="组 153"/>
            <p:cNvGrpSpPr/>
            <p:nvPr/>
          </p:nvGrpSpPr>
          <p:grpSpPr>
            <a:xfrm>
              <a:off x="10186904" y="3295107"/>
              <a:ext cx="573044" cy="335603"/>
              <a:chOff x="3753085" y="5750337"/>
              <a:chExt cx="936720" cy="548591"/>
            </a:xfrm>
          </p:grpSpPr>
          <p:pic>
            <p:nvPicPr>
              <p:cNvPr id="2097282" name="图片 70"/>
              <p:cNvPicPr>
                <a:picLocks noChangeAspect="1"/>
              </p:cNvPicPr>
              <p:nvPr/>
            </p:nvPicPr>
            <p:blipFill>
              <a:blip r:embed="rId12">
                <a:duotone>
                  <a:schemeClr val="accent1">
                    <a:shade val="45000"/>
                    <a:satMod val="135000"/>
                  </a:schemeClr>
                  <a:prstClr val="white"/>
                </a:duotone>
              </a:blip>
              <a:stretch>
                <a:fillRect/>
              </a:stretch>
            </p:blipFill>
            <p:spPr>
              <a:xfrm>
                <a:off x="3753085" y="5806853"/>
                <a:ext cx="936720" cy="492075"/>
              </a:xfrm>
              <a:prstGeom prst="rect">
                <a:avLst/>
              </a:prstGeom>
            </p:spPr>
          </p:pic>
          <p:pic>
            <p:nvPicPr>
              <p:cNvPr id="2097283" name="图片 71"/>
              <p:cNvPicPr>
                <a:picLocks noChangeAspect="1"/>
              </p:cNvPicPr>
              <p:nvPr/>
            </p:nvPicPr>
            <p:blipFill>
              <a:blip r:embed="rId12">
                <a:duotone>
                  <a:schemeClr val="accent1">
                    <a:shade val="45000"/>
                    <a:satMod val="135000"/>
                  </a:schemeClr>
                  <a:prstClr val="white"/>
                </a:duotone>
              </a:blip>
              <a:stretch>
                <a:fillRect/>
              </a:stretch>
            </p:blipFill>
            <p:spPr>
              <a:xfrm>
                <a:off x="3753085" y="5750337"/>
                <a:ext cx="936720" cy="492075"/>
              </a:xfrm>
              <a:prstGeom prst="rect">
                <a:avLst/>
              </a:prstGeom>
            </p:spPr>
          </p:pic>
        </p:grpSp>
        <p:grpSp>
          <p:nvGrpSpPr>
            <p:cNvPr id="243" name="组 183"/>
            <p:cNvGrpSpPr/>
            <p:nvPr/>
          </p:nvGrpSpPr>
          <p:grpSpPr>
            <a:xfrm>
              <a:off x="9586429" y="2810439"/>
              <a:ext cx="412646" cy="465356"/>
              <a:chOff x="8792603" y="2676371"/>
              <a:chExt cx="548294" cy="618331"/>
            </a:xfrm>
          </p:grpSpPr>
          <p:pic>
            <p:nvPicPr>
              <p:cNvPr id="2097284" name="图片 73"/>
              <p:cNvPicPr>
                <a:picLocks noChangeAspect="1"/>
              </p:cNvPicPr>
              <p:nvPr/>
            </p:nvPicPr>
            <p:blipFill>
              <a:blip r:embed="rId12">
                <a:duotone>
                  <a:schemeClr val="accent1">
                    <a:shade val="45000"/>
                    <a:satMod val="135000"/>
                  </a:schemeClr>
                  <a:prstClr val="white"/>
                </a:duotone>
              </a:blip>
              <a:stretch>
                <a:fillRect/>
              </a:stretch>
            </p:blipFill>
            <p:spPr>
              <a:xfrm>
                <a:off x="8792603" y="3006674"/>
                <a:ext cx="548294" cy="288028"/>
              </a:xfrm>
              <a:prstGeom prst="rect">
                <a:avLst/>
              </a:prstGeom>
            </p:spPr>
          </p:pic>
          <p:pic>
            <p:nvPicPr>
              <p:cNvPr id="2097285" name="图形 8" descr="无线路由器"/>
              <p:cNvPicPr>
                <a:picLocks noChangeAspect="1"/>
              </p:cNvPicPr>
              <p:nvPr/>
            </p:nvPicPr>
            <p:blipFill>
              <a:blip r:embed="rId13" cstate="screen">
                <a:duotone>
                  <a:schemeClr val="accent1">
                    <a:shade val="45000"/>
                    <a:satMod val="135000"/>
                  </a:schemeClr>
                  <a:prstClr val="white"/>
                </a:duotone>
              </a:blip>
              <a:stretch>
                <a:fillRect/>
              </a:stretch>
            </p:blipFill>
            <p:spPr>
              <a:xfrm>
                <a:off x="8877775" y="2676371"/>
                <a:ext cx="377950" cy="386565"/>
              </a:xfrm>
              <a:prstGeom prst="rect">
                <a:avLst/>
              </a:prstGeom>
            </p:spPr>
          </p:pic>
        </p:grpSp>
        <p:grpSp>
          <p:nvGrpSpPr>
            <p:cNvPr id="244" name="组 181"/>
            <p:cNvGrpSpPr/>
            <p:nvPr/>
          </p:nvGrpSpPr>
          <p:grpSpPr>
            <a:xfrm>
              <a:off x="10699641" y="3599005"/>
              <a:ext cx="412646" cy="419357"/>
              <a:chOff x="10291256" y="3675049"/>
              <a:chExt cx="548294" cy="557211"/>
            </a:xfrm>
          </p:grpSpPr>
          <p:pic>
            <p:nvPicPr>
              <p:cNvPr id="2097286" name="图片 77"/>
              <p:cNvPicPr>
                <a:picLocks noChangeAspect="1"/>
              </p:cNvPicPr>
              <p:nvPr/>
            </p:nvPicPr>
            <p:blipFill>
              <a:blip r:embed="rId12">
                <a:duotone>
                  <a:schemeClr val="accent1">
                    <a:shade val="45000"/>
                    <a:satMod val="135000"/>
                  </a:schemeClr>
                  <a:prstClr val="white"/>
                </a:duotone>
              </a:blip>
              <a:stretch>
                <a:fillRect/>
              </a:stretch>
            </p:blipFill>
            <p:spPr>
              <a:xfrm>
                <a:off x="10291256" y="3944232"/>
                <a:ext cx="548294" cy="288028"/>
              </a:xfrm>
              <a:prstGeom prst="rect">
                <a:avLst/>
              </a:prstGeom>
            </p:spPr>
          </p:pic>
          <p:grpSp>
            <p:nvGrpSpPr>
              <p:cNvPr id="245" name="组合 42"/>
              <p:cNvGrpSpPr/>
              <p:nvPr/>
            </p:nvGrpSpPr>
            <p:grpSpPr>
              <a:xfrm>
                <a:off x="10413507" y="3675049"/>
                <a:ext cx="303792" cy="442410"/>
                <a:chOff x="10969836" y="2112937"/>
                <a:chExt cx="734985" cy="1046497"/>
              </a:xfrm>
            </p:grpSpPr>
            <p:sp>
              <p:nvSpPr>
                <p:cNvPr id="1049096" name="椭圆 77"/>
                <p:cNvSpPr/>
                <p:nvPr/>
              </p:nvSpPr>
              <p:spPr>
                <a:xfrm>
                  <a:off x="11078341" y="2947191"/>
                  <a:ext cx="508961" cy="212243"/>
                </a:xfrm>
                <a:prstGeom prst="ellipse">
                  <a:avLst/>
                </a:prstGeom>
                <a:solidFill>
                  <a:schemeClr val="tx1">
                    <a:lumMod val="95000"/>
                    <a:lumOff val="5000"/>
                    <a:alpha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97287" name="图形 26" descr="手表"/>
                <p:cNvPicPr>
                  <a:picLocks noChangeAspect="1"/>
                </p:cNvPicPr>
                <p:nvPr/>
              </p:nvPicPr>
              <p:blipFill>
                <a:blip r:embed="rId14" cstate="screen">
                  <a:duotone>
                    <a:schemeClr val="accent1">
                      <a:shade val="45000"/>
                      <a:satMod val="135000"/>
                    </a:schemeClr>
                    <a:prstClr val="white"/>
                  </a:duotone>
                </a:blip>
                <a:stretch>
                  <a:fillRect/>
                </a:stretch>
              </p:blipFill>
              <p:spPr>
                <a:xfrm>
                  <a:off x="10969836" y="2112937"/>
                  <a:ext cx="734985" cy="734984"/>
                </a:xfrm>
                <a:prstGeom prst="rect">
                  <a:avLst/>
                </a:prstGeom>
              </p:spPr>
            </p:pic>
          </p:grpSp>
        </p:grpSp>
        <p:grpSp>
          <p:nvGrpSpPr>
            <p:cNvPr id="246" name="组 185"/>
            <p:cNvGrpSpPr/>
            <p:nvPr/>
          </p:nvGrpSpPr>
          <p:grpSpPr>
            <a:xfrm>
              <a:off x="9897173" y="3605567"/>
              <a:ext cx="412646" cy="442179"/>
              <a:chOff x="8140956" y="3173478"/>
              <a:chExt cx="548294" cy="587535"/>
            </a:xfrm>
          </p:grpSpPr>
          <p:pic>
            <p:nvPicPr>
              <p:cNvPr id="2097288" name="图片 82"/>
              <p:cNvPicPr>
                <a:picLocks noChangeAspect="1"/>
              </p:cNvPicPr>
              <p:nvPr/>
            </p:nvPicPr>
            <p:blipFill>
              <a:blip r:embed="rId12">
                <a:duotone>
                  <a:schemeClr val="accent1">
                    <a:shade val="45000"/>
                    <a:satMod val="135000"/>
                  </a:schemeClr>
                  <a:prstClr val="white"/>
                </a:duotone>
              </a:blip>
              <a:stretch>
                <a:fillRect/>
              </a:stretch>
            </p:blipFill>
            <p:spPr>
              <a:xfrm>
                <a:off x="8140956" y="3472985"/>
                <a:ext cx="548294" cy="288028"/>
              </a:xfrm>
              <a:prstGeom prst="rect">
                <a:avLst/>
              </a:prstGeom>
            </p:spPr>
          </p:pic>
          <p:pic>
            <p:nvPicPr>
              <p:cNvPr id="2097289" name="图形 6" descr="智能手机"/>
              <p:cNvPicPr>
                <a:picLocks noChangeAspect="1"/>
              </p:cNvPicPr>
              <p:nvPr/>
            </p:nvPicPr>
            <p:blipFill>
              <a:blip r:embed="rId15" cstate="screen">
                <a:duotone>
                  <a:schemeClr val="accent1">
                    <a:shade val="45000"/>
                    <a:satMod val="135000"/>
                  </a:schemeClr>
                  <a:prstClr val="white"/>
                </a:duotone>
              </a:blip>
              <a:stretch>
                <a:fillRect/>
              </a:stretch>
            </p:blipFill>
            <p:spPr>
              <a:xfrm>
                <a:off x="8260218" y="3173478"/>
                <a:ext cx="309771" cy="316833"/>
              </a:xfrm>
              <a:prstGeom prst="rect">
                <a:avLst/>
              </a:prstGeom>
            </p:spPr>
          </p:pic>
        </p:grpSp>
        <p:grpSp>
          <p:nvGrpSpPr>
            <p:cNvPr id="247" name="组 184"/>
            <p:cNvGrpSpPr/>
            <p:nvPr/>
          </p:nvGrpSpPr>
          <p:grpSpPr>
            <a:xfrm>
              <a:off x="9460998" y="3278017"/>
              <a:ext cx="412646" cy="404355"/>
              <a:chOff x="8991239" y="3490116"/>
              <a:chExt cx="548294" cy="537277"/>
            </a:xfrm>
          </p:grpSpPr>
          <p:pic>
            <p:nvPicPr>
              <p:cNvPr id="2097290" name="图片 85"/>
              <p:cNvPicPr>
                <a:picLocks noChangeAspect="1"/>
              </p:cNvPicPr>
              <p:nvPr/>
            </p:nvPicPr>
            <p:blipFill>
              <a:blip r:embed="rId12">
                <a:duotone>
                  <a:schemeClr val="accent1">
                    <a:shade val="45000"/>
                    <a:satMod val="135000"/>
                  </a:schemeClr>
                  <a:prstClr val="white"/>
                </a:duotone>
              </a:blip>
              <a:stretch>
                <a:fillRect/>
              </a:stretch>
            </p:blipFill>
            <p:spPr>
              <a:xfrm>
                <a:off x="8991239" y="3739365"/>
                <a:ext cx="548294" cy="288028"/>
              </a:xfrm>
              <a:prstGeom prst="rect">
                <a:avLst/>
              </a:prstGeom>
            </p:spPr>
          </p:pic>
          <p:pic>
            <p:nvPicPr>
              <p:cNvPr id="2097291" name="图形 20" descr="汽车"/>
              <p:cNvPicPr>
                <a:picLocks noChangeAspect="1"/>
              </p:cNvPicPr>
              <p:nvPr/>
            </p:nvPicPr>
            <p:blipFill>
              <a:blip r:embed="rId16" cstate="screen">
                <a:duotone>
                  <a:schemeClr val="accent1">
                    <a:shade val="45000"/>
                    <a:satMod val="135000"/>
                  </a:schemeClr>
                  <a:prstClr val="white"/>
                </a:duotone>
              </a:blip>
              <a:stretch>
                <a:fillRect/>
              </a:stretch>
            </p:blipFill>
            <p:spPr>
              <a:xfrm>
                <a:off x="9085134" y="3490116"/>
                <a:ext cx="360504" cy="368721"/>
              </a:xfrm>
              <a:prstGeom prst="rect">
                <a:avLst/>
              </a:prstGeom>
            </p:spPr>
          </p:pic>
        </p:grpSp>
        <p:grpSp>
          <p:nvGrpSpPr>
            <p:cNvPr id="248" name="组 182"/>
            <p:cNvGrpSpPr/>
            <p:nvPr/>
          </p:nvGrpSpPr>
          <p:grpSpPr>
            <a:xfrm>
              <a:off x="10469277" y="2788247"/>
              <a:ext cx="412646" cy="422420"/>
              <a:chOff x="9965666" y="2646885"/>
              <a:chExt cx="548294" cy="561280"/>
            </a:xfrm>
          </p:grpSpPr>
          <p:pic>
            <p:nvPicPr>
              <p:cNvPr id="2097292" name="图片 88"/>
              <p:cNvPicPr>
                <a:picLocks noChangeAspect="1"/>
              </p:cNvPicPr>
              <p:nvPr/>
            </p:nvPicPr>
            <p:blipFill>
              <a:blip r:embed="rId12">
                <a:duotone>
                  <a:schemeClr val="accent1">
                    <a:shade val="45000"/>
                    <a:satMod val="135000"/>
                  </a:schemeClr>
                  <a:prstClr val="white"/>
                </a:duotone>
              </a:blip>
              <a:stretch>
                <a:fillRect/>
              </a:stretch>
            </p:blipFill>
            <p:spPr>
              <a:xfrm>
                <a:off x="9965666" y="2920137"/>
                <a:ext cx="548294" cy="288028"/>
              </a:xfrm>
              <a:prstGeom prst="rect">
                <a:avLst/>
              </a:prstGeom>
            </p:spPr>
          </p:pic>
          <p:grpSp>
            <p:nvGrpSpPr>
              <p:cNvPr id="249" name="组合 96"/>
              <p:cNvGrpSpPr/>
              <p:nvPr/>
            </p:nvGrpSpPr>
            <p:grpSpPr>
              <a:xfrm>
                <a:off x="10046386" y="2646885"/>
                <a:ext cx="415760" cy="442230"/>
                <a:chOff x="3231000" y="4360210"/>
                <a:chExt cx="1005877" cy="1046072"/>
              </a:xfrm>
            </p:grpSpPr>
            <p:sp>
              <p:nvSpPr>
                <p:cNvPr id="1049097" name="椭圆 91"/>
                <p:cNvSpPr/>
                <p:nvPr/>
              </p:nvSpPr>
              <p:spPr>
                <a:xfrm>
                  <a:off x="3231000" y="5145083"/>
                  <a:ext cx="1005877" cy="261199"/>
                </a:xfrm>
                <a:prstGeom prst="ellipse">
                  <a:avLst/>
                </a:prstGeom>
                <a:solidFill>
                  <a:schemeClr val="tx1">
                    <a:lumMod val="95000"/>
                    <a:lumOff val="5000"/>
                    <a:alpha val="15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97293" name="图形 88" descr="起重机"/>
                <p:cNvPicPr>
                  <a:picLocks noChangeAspect="1"/>
                </p:cNvPicPr>
                <p:nvPr/>
              </p:nvPicPr>
              <p:blipFill>
                <a:blip r:embed="rId17" cstate="screen">
                  <a:duotone>
                    <a:schemeClr val="accent1">
                      <a:shade val="45000"/>
                      <a:satMod val="135000"/>
                    </a:schemeClr>
                    <a:prstClr val="white"/>
                  </a:duotone>
                </a:blip>
                <a:stretch>
                  <a:fillRect/>
                </a:stretch>
              </p:blipFill>
              <p:spPr>
                <a:xfrm>
                  <a:off x="3411526" y="4360210"/>
                  <a:ext cx="792864" cy="792865"/>
                </a:xfrm>
                <a:prstGeom prst="rect">
                  <a:avLst/>
                </a:prstGeom>
              </p:spPr>
            </p:pic>
          </p:grpSp>
        </p:grpSp>
        <p:grpSp>
          <p:nvGrpSpPr>
            <p:cNvPr id="250" name="组 180"/>
            <p:cNvGrpSpPr/>
            <p:nvPr/>
          </p:nvGrpSpPr>
          <p:grpSpPr>
            <a:xfrm>
              <a:off x="11043429" y="3194742"/>
              <a:ext cx="412646" cy="420921"/>
              <a:chOff x="10729317" y="3167441"/>
              <a:chExt cx="548294" cy="559289"/>
            </a:xfrm>
          </p:grpSpPr>
          <p:pic>
            <p:nvPicPr>
              <p:cNvPr id="2097294" name="图片 96"/>
              <p:cNvPicPr>
                <a:picLocks noChangeAspect="1"/>
              </p:cNvPicPr>
              <p:nvPr/>
            </p:nvPicPr>
            <p:blipFill>
              <a:blip r:embed="rId12">
                <a:duotone>
                  <a:schemeClr val="accent1">
                    <a:shade val="45000"/>
                    <a:satMod val="135000"/>
                  </a:schemeClr>
                  <a:prstClr val="white"/>
                </a:duotone>
              </a:blip>
              <a:stretch>
                <a:fillRect/>
              </a:stretch>
            </p:blipFill>
            <p:spPr>
              <a:xfrm>
                <a:off x="10729317" y="3438702"/>
                <a:ext cx="548294" cy="288028"/>
              </a:xfrm>
              <a:prstGeom prst="rect">
                <a:avLst/>
              </a:prstGeom>
            </p:spPr>
          </p:pic>
          <p:pic>
            <p:nvPicPr>
              <p:cNvPr id="2097295" name="图形 24" descr="台灯"/>
              <p:cNvPicPr>
                <a:picLocks noChangeAspect="1"/>
              </p:cNvPicPr>
              <p:nvPr/>
            </p:nvPicPr>
            <p:blipFill>
              <a:blip r:embed="rId18" cstate="screen">
                <a:duotone>
                  <a:schemeClr val="accent1">
                    <a:shade val="45000"/>
                    <a:satMod val="135000"/>
                  </a:schemeClr>
                  <a:prstClr val="white"/>
                </a:duotone>
              </a:blip>
              <a:stretch>
                <a:fillRect/>
              </a:stretch>
            </p:blipFill>
            <p:spPr>
              <a:xfrm>
                <a:off x="10836417" y="3167441"/>
                <a:ext cx="334093" cy="341709"/>
              </a:xfrm>
              <a:prstGeom prst="rect">
                <a:avLst/>
              </a:prstGeom>
            </p:spPr>
          </p:pic>
        </p:grpSp>
      </p:grpSp>
      <p:sp>
        <p:nvSpPr>
          <p:cNvPr id="1049098" name="圆角矩形 192"/>
          <p:cNvSpPr/>
          <p:nvPr/>
        </p:nvSpPr>
        <p:spPr>
          <a:xfrm>
            <a:off x="9084859" y="5341797"/>
            <a:ext cx="2587283" cy="47131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400" dirty="0">
                <a:solidFill>
                  <a:schemeClr val="tx1">
                    <a:lumMod val="75000"/>
                    <a:lumOff val="25000"/>
                  </a:schemeClr>
                </a:solidFill>
                <a:latin typeface="Microsoft YaHei" charset="-122"/>
                <a:ea typeface="Microsoft YaHei" charset="-122"/>
                <a:cs typeface="Microsoft YaHei" charset="-122"/>
              </a:rPr>
              <a:t>G3</a:t>
            </a:r>
            <a:r>
              <a:rPr kumimoji="1" lang="zh-CN" altLang="en" sz="1400" dirty="0">
                <a:solidFill>
                  <a:schemeClr val="tx1">
                    <a:lumMod val="75000"/>
                    <a:lumOff val="25000"/>
                  </a:schemeClr>
                </a:solidFill>
                <a:latin typeface="Microsoft YaHei" charset="-122"/>
                <a:ea typeface="Microsoft YaHei" charset="-122"/>
                <a:cs typeface="Microsoft YaHei" charset="-122"/>
              </a:rPr>
              <a:t>：</a:t>
            </a:r>
            <a:r>
              <a:rPr kumimoji="1" lang="zh-CN" altLang="en-US" sz="1400" dirty="0">
                <a:solidFill>
                  <a:schemeClr val="tx1">
                    <a:lumMod val="75000"/>
                    <a:lumOff val="25000"/>
                  </a:schemeClr>
                </a:solidFill>
                <a:latin typeface="Microsoft YaHei" charset="-122"/>
                <a:ea typeface="Microsoft YaHei" charset="-122"/>
                <a:cs typeface="Microsoft YaHei" charset="-122"/>
              </a:rPr>
              <a:t>驱动普世机器信任的</a:t>
            </a:r>
            <a:r>
              <a:rPr kumimoji="1" lang="en-US" altLang="zh-CN" sz="1400" dirty="0">
                <a:solidFill>
                  <a:schemeClr val="tx1">
                    <a:lumMod val="75000"/>
                    <a:lumOff val="25000"/>
                  </a:schemeClr>
                </a:solidFill>
                <a:latin typeface="Microsoft YaHei" charset="-122"/>
                <a:ea typeface="Microsoft YaHei" charset="-122"/>
                <a:cs typeface="Microsoft YaHei" charset="-122"/>
              </a:rPr>
              <a:t>DASO</a:t>
            </a:r>
            <a:r>
              <a:rPr kumimoji="1" lang="zh-CN" altLang="en-US" sz="1400" dirty="0">
                <a:solidFill>
                  <a:schemeClr val="tx1">
                    <a:lumMod val="75000"/>
                    <a:lumOff val="25000"/>
                  </a:schemeClr>
                </a:solidFill>
                <a:latin typeface="Microsoft YaHei" charset="-122"/>
                <a:ea typeface="Microsoft YaHei" charset="-122"/>
                <a:cs typeface="Microsoft YaHei" charset="-122"/>
              </a:rPr>
              <a:t>公链</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9085"/>
                                        </p:tgtEl>
                                        <p:attrNameLst>
                                          <p:attrName>style.visibility</p:attrName>
                                        </p:attrNameLst>
                                      </p:cBhvr>
                                      <p:to>
                                        <p:strVal val="visible"/>
                                      </p:to>
                                    </p:set>
                                    <p:animEffect transition="in" filter="fade">
                                      <p:cBhvr>
                                        <p:cTn id="7" dur="800"/>
                                        <p:tgtEl>
                                          <p:spTgt spid="1049085"/>
                                        </p:tgtEl>
                                      </p:cBhvr>
                                    </p:animEffect>
                                    <p:anim calcmode="lin" valueType="num">
                                      <p:cBhvr>
                                        <p:cTn id="8" dur="800" fill="hold"/>
                                        <p:tgtEl>
                                          <p:spTgt spid="1049085"/>
                                        </p:tgtEl>
                                        <p:attrNameLst>
                                          <p:attrName>ppt_x</p:attrName>
                                        </p:attrNameLst>
                                      </p:cBhvr>
                                      <p:tavLst>
                                        <p:tav tm="0">
                                          <p:val>
                                            <p:strVal val="#ppt_x"/>
                                          </p:val>
                                        </p:tav>
                                        <p:tav tm="100000">
                                          <p:val>
                                            <p:strVal val="#ppt_x"/>
                                          </p:val>
                                        </p:tav>
                                      </p:tavLst>
                                    </p:anim>
                                    <p:anim calcmode="lin" valueType="num">
                                      <p:cBhvr>
                                        <p:cTn id="9" dur="800" fill="hold"/>
                                        <p:tgtEl>
                                          <p:spTgt spid="104908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800"/>
                                        <p:tgtEl>
                                          <p:spTgt spid="238"/>
                                        </p:tgtEl>
                                      </p:cBhvr>
                                    </p:animEffect>
                                    <p:anim calcmode="lin" valueType="num">
                                      <p:cBhvr>
                                        <p:cTn id="13" dur="800" fill="hold"/>
                                        <p:tgtEl>
                                          <p:spTgt spid="238"/>
                                        </p:tgtEl>
                                        <p:attrNameLst>
                                          <p:attrName>ppt_x</p:attrName>
                                        </p:attrNameLst>
                                      </p:cBhvr>
                                      <p:tavLst>
                                        <p:tav tm="0">
                                          <p:val>
                                            <p:strVal val="#ppt_x"/>
                                          </p:val>
                                        </p:tav>
                                        <p:tav tm="100000">
                                          <p:val>
                                            <p:strVal val="#ppt_x"/>
                                          </p:val>
                                        </p:tav>
                                      </p:tavLst>
                                    </p:anim>
                                    <p:anim calcmode="lin" valueType="num">
                                      <p:cBhvr>
                                        <p:cTn id="14" dur="8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9087"/>
                                        </p:tgtEl>
                                        <p:attrNameLst>
                                          <p:attrName>style.visibility</p:attrName>
                                        </p:attrNameLst>
                                      </p:cBhvr>
                                      <p:to>
                                        <p:strVal val="visible"/>
                                      </p:to>
                                    </p:set>
                                    <p:animEffect transition="in" filter="fade">
                                      <p:cBhvr>
                                        <p:cTn id="19" dur="800"/>
                                        <p:tgtEl>
                                          <p:spTgt spid="1049087"/>
                                        </p:tgtEl>
                                      </p:cBhvr>
                                    </p:animEffect>
                                    <p:anim calcmode="lin" valueType="num">
                                      <p:cBhvr>
                                        <p:cTn id="20" dur="800" fill="hold"/>
                                        <p:tgtEl>
                                          <p:spTgt spid="1049087"/>
                                        </p:tgtEl>
                                        <p:attrNameLst>
                                          <p:attrName>ppt_x</p:attrName>
                                        </p:attrNameLst>
                                      </p:cBhvr>
                                      <p:tavLst>
                                        <p:tav tm="0">
                                          <p:val>
                                            <p:strVal val="#ppt_x"/>
                                          </p:val>
                                        </p:tav>
                                        <p:tav tm="100000">
                                          <p:val>
                                            <p:strVal val="#ppt_x"/>
                                          </p:val>
                                        </p:tav>
                                      </p:tavLst>
                                    </p:anim>
                                    <p:anim calcmode="lin" valueType="num">
                                      <p:cBhvr>
                                        <p:cTn id="21" dur="800" fill="hold"/>
                                        <p:tgtEl>
                                          <p:spTgt spid="104908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250"/>
                                  </p:stCondLst>
                                  <p:childTnLst>
                                    <p:set>
                                      <p:cBhvr>
                                        <p:cTn id="23" dur="1" fill="hold">
                                          <p:stCondLst>
                                            <p:cond delay="0"/>
                                          </p:stCondLst>
                                        </p:cTn>
                                        <p:tgtEl>
                                          <p:spTgt spid="241"/>
                                        </p:tgtEl>
                                        <p:attrNameLst>
                                          <p:attrName>style.visibility</p:attrName>
                                        </p:attrNameLst>
                                      </p:cBhvr>
                                      <p:to>
                                        <p:strVal val="visible"/>
                                      </p:to>
                                    </p:set>
                                    <p:animEffect transition="in" filter="fade">
                                      <p:cBhvr>
                                        <p:cTn id="24" dur="800"/>
                                        <p:tgtEl>
                                          <p:spTgt spid="241"/>
                                        </p:tgtEl>
                                      </p:cBhvr>
                                    </p:animEffect>
                                    <p:anim calcmode="lin" valueType="num">
                                      <p:cBhvr>
                                        <p:cTn id="25" dur="800" fill="hold"/>
                                        <p:tgtEl>
                                          <p:spTgt spid="241"/>
                                        </p:tgtEl>
                                        <p:attrNameLst>
                                          <p:attrName>ppt_x</p:attrName>
                                        </p:attrNameLst>
                                      </p:cBhvr>
                                      <p:tavLst>
                                        <p:tav tm="0">
                                          <p:val>
                                            <p:strVal val="#ppt_x"/>
                                          </p:val>
                                        </p:tav>
                                        <p:tav tm="100000">
                                          <p:val>
                                            <p:strVal val="#ppt_x"/>
                                          </p:val>
                                        </p:tav>
                                      </p:tavLst>
                                    </p:anim>
                                    <p:anim calcmode="lin" valueType="num">
                                      <p:cBhvr>
                                        <p:cTn id="26" dur="800" fill="hold"/>
                                        <p:tgtEl>
                                          <p:spTgt spid="24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49086"/>
                                        </p:tgtEl>
                                        <p:attrNameLst>
                                          <p:attrName>style.visibility</p:attrName>
                                        </p:attrNameLst>
                                      </p:cBhvr>
                                      <p:to>
                                        <p:strVal val="visible"/>
                                      </p:to>
                                    </p:set>
                                    <p:animEffect transition="in" filter="fade">
                                      <p:cBhvr>
                                        <p:cTn id="31" dur="800"/>
                                        <p:tgtEl>
                                          <p:spTgt spid="1049086"/>
                                        </p:tgtEl>
                                      </p:cBhvr>
                                    </p:animEffect>
                                    <p:anim calcmode="lin" valueType="num">
                                      <p:cBhvr>
                                        <p:cTn id="32" dur="800" fill="hold"/>
                                        <p:tgtEl>
                                          <p:spTgt spid="1049086"/>
                                        </p:tgtEl>
                                        <p:attrNameLst>
                                          <p:attrName>ppt_x</p:attrName>
                                        </p:attrNameLst>
                                      </p:cBhvr>
                                      <p:tavLst>
                                        <p:tav tm="0">
                                          <p:val>
                                            <p:strVal val="#ppt_x"/>
                                          </p:val>
                                        </p:tav>
                                        <p:tav tm="100000">
                                          <p:val>
                                            <p:strVal val="#ppt_x"/>
                                          </p:val>
                                        </p:tav>
                                      </p:tavLst>
                                    </p:anim>
                                    <p:anim calcmode="lin" valueType="num">
                                      <p:cBhvr>
                                        <p:cTn id="33" dur="800" fill="hold"/>
                                        <p:tgtEl>
                                          <p:spTgt spid="104908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50"/>
                                  </p:stCondLst>
                                  <p:childTnLst>
                                    <p:set>
                                      <p:cBhvr>
                                        <p:cTn id="35" dur="1" fill="hold">
                                          <p:stCondLst>
                                            <p:cond delay="0"/>
                                          </p:stCondLst>
                                        </p:cTn>
                                        <p:tgtEl>
                                          <p:spTgt spid="240"/>
                                        </p:tgtEl>
                                        <p:attrNameLst>
                                          <p:attrName>style.visibility</p:attrName>
                                        </p:attrNameLst>
                                      </p:cBhvr>
                                      <p:to>
                                        <p:strVal val="visible"/>
                                      </p:to>
                                    </p:set>
                                    <p:animEffect transition="in" filter="fade">
                                      <p:cBhvr>
                                        <p:cTn id="36" dur="800"/>
                                        <p:tgtEl>
                                          <p:spTgt spid="240"/>
                                        </p:tgtEl>
                                      </p:cBhvr>
                                    </p:animEffect>
                                    <p:anim calcmode="lin" valueType="num">
                                      <p:cBhvr>
                                        <p:cTn id="37" dur="800" fill="hold"/>
                                        <p:tgtEl>
                                          <p:spTgt spid="240"/>
                                        </p:tgtEl>
                                        <p:attrNameLst>
                                          <p:attrName>ppt_x</p:attrName>
                                        </p:attrNameLst>
                                      </p:cBhvr>
                                      <p:tavLst>
                                        <p:tav tm="0">
                                          <p:val>
                                            <p:strVal val="#ppt_x"/>
                                          </p:val>
                                        </p:tav>
                                        <p:tav tm="100000">
                                          <p:val>
                                            <p:strVal val="#ppt_x"/>
                                          </p:val>
                                        </p:tav>
                                      </p:tavLst>
                                    </p:anim>
                                    <p:anim calcmode="lin" valueType="num">
                                      <p:cBhvr>
                                        <p:cTn id="38" dur="800" fill="hold"/>
                                        <p:tgtEl>
                                          <p:spTgt spid="24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
                                  </p:stCondLst>
                                  <p:childTnLst>
                                    <p:set>
                                      <p:cBhvr>
                                        <p:cTn id="40" dur="1" fill="hold">
                                          <p:stCondLst>
                                            <p:cond delay="0"/>
                                          </p:stCondLst>
                                        </p:cTn>
                                        <p:tgtEl>
                                          <p:spTgt spid="239"/>
                                        </p:tgtEl>
                                        <p:attrNameLst>
                                          <p:attrName>style.visibility</p:attrName>
                                        </p:attrNameLst>
                                      </p:cBhvr>
                                      <p:to>
                                        <p:strVal val="visible"/>
                                      </p:to>
                                    </p:set>
                                    <p:animEffect transition="in" filter="fade">
                                      <p:cBhvr>
                                        <p:cTn id="41" dur="800"/>
                                        <p:tgtEl>
                                          <p:spTgt spid="239"/>
                                        </p:tgtEl>
                                      </p:cBhvr>
                                    </p:animEffect>
                                    <p:anim calcmode="lin" valueType="num">
                                      <p:cBhvr>
                                        <p:cTn id="42" dur="800" fill="hold"/>
                                        <p:tgtEl>
                                          <p:spTgt spid="239"/>
                                        </p:tgtEl>
                                        <p:attrNameLst>
                                          <p:attrName>ppt_x</p:attrName>
                                        </p:attrNameLst>
                                      </p:cBhvr>
                                      <p:tavLst>
                                        <p:tav tm="0">
                                          <p:val>
                                            <p:strVal val="#ppt_x"/>
                                          </p:val>
                                        </p:tav>
                                        <p:tav tm="100000">
                                          <p:val>
                                            <p:strVal val="#ppt_x"/>
                                          </p:val>
                                        </p:tav>
                                      </p:tavLst>
                                    </p:anim>
                                    <p:anim calcmode="lin" valueType="num">
                                      <p:cBhvr>
                                        <p:cTn id="43" dur="800" fill="hold"/>
                                        <p:tgtEl>
                                          <p:spTgt spid="239"/>
                                        </p:tgtEl>
                                        <p:attrNameLst>
                                          <p:attrName>ppt_y</p:attrName>
                                        </p:attrNameLst>
                                      </p:cBhvr>
                                      <p:tavLst>
                                        <p:tav tm="0">
                                          <p:val>
                                            <p:strVal val="#ppt_y+.1"/>
                                          </p:val>
                                        </p:tav>
                                        <p:tav tm="100000">
                                          <p:val>
                                            <p:strVal val="#ppt_y"/>
                                          </p:val>
                                        </p:tav>
                                      </p:tavLst>
                                    </p:anim>
                                  </p:childTnLst>
                                </p:cTn>
                              </p:par>
                            </p:childTnLst>
                          </p:cTn>
                        </p:par>
                        <p:par>
                          <p:cTn id="44" fill="hold">
                            <p:stCondLst>
                              <p:cond delay="1050"/>
                            </p:stCondLst>
                            <p:childTnLst>
                              <p:par>
                                <p:cTn id="45" presetID="42" presetClass="entr" presetSubtype="0" fill="hold" grpId="0" nodeType="afterEffect">
                                  <p:stCondLst>
                                    <p:cond delay="0"/>
                                  </p:stCondLst>
                                  <p:childTnLst>
                                    <p:set>
                                      <p:cBhvr>
                                        <p:cTn id="46" dur="1" fill="hold">
                                          <p:stCondLst>
                                            <p:cond delay="0"/>
                                          </p:stCondLst>
                                        </p:cTn>
                                        <p:tgtEl>
                                          <p:spTgt spid="1049089"/>
                                        </p:tgtEl>
                                        <p:attrNameLst>
                                          <p:attrName>style.visibility</p:attrName>
                                        </p:attrNameLst>
                                      </p:cBhvr>
                                      <p:to>
                                        <p:strVal val="visible"/>
                                      </p:to>
                                    </p:set>
                                    <p:animEffect transition="in" filter="fade">
                                      <p:cBhvr>
                                        <p:cTn id="47" dur="1000"/>
                                        <p:tgtEl>
                                          <p:spTgt spid="1049089"/>
                                        </p:tgtEl>
                                      </p:cBhvr>
                                    </p:animEffect>
                                    <p:anim calcmode="lin" valueType="num">
                                      <p:cBhvr>
                                        <p:cTn id="48" dur="1000" fill="hold"/>
                                        <p:tgtEl>
                                          <p:spTgt spid="1049089"/>
                                        </p:tgtEl>
                                        <p:attrNameLst>
                                          <p:attrName>ppt_x</p:attrName>
                                        </p:attrNameLst>
                                      </p:cBhvr>
                                      <p:tavLst>
                                        <p:tav tm="0">
                                          <p:val>
                                            <p:strVal val="#ppt_x"/>
                                          </p:val>
                                        </p:tav>
                                        <p:tav tm="100000">
                                          <p:val>
                                            <p:strVal val="#ppt_x"/>
                                          </p:val>
                                        </p:tav>
                                      </p:tavLst>
                                    </p:anim>
                                    <p:anim calcmode="lin" valueType="num">
                                      <p:cBhvr>
                                        <p:cTn id="49" dur="1000" fill="hold"/>
                                        <p:tgtEl>
                                          <p:spTgt spid="104908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1049090"/>
                                        </p:tgtEl>
                                        <p:attrNameLst>
                                          <p:attrName>style.visibility</p:attrName>
                                        </p:attrNameLst>
                                      </p:cBhvr>
                                      <p:to>
                                        <p:strVal val="visible"/>
                                      </p:to>
                                    </p:set>
                                    <p:animEffect transition="in" filter="fade">
                                      <p:cBhvr>
                                        <p:cTn id="52" dur="1000"/>
                                        <p:tgtEl>
                                          <p:spTgt spid="1049090"/>
                                        </p:tgtEl>
                                      </p:cBhvr>
                                    </p:animEffect>
                                    <p:anim calcmode="lin" valueType="num">
                                      <p:cBhvr>
                                        <p:cTn id="53" dur="1000" fill="hold"/>
                                        <p:tgtEl>
                                          <p:spTgt spid="1049090"/>
                                        </p:tgtEl>
                                        <p:attrNameLst>
                                          <p:attrName>ppt_x</p:attrName>
                                        </p:attrNameLst>
                                      </p:cBhvr>
                                      <p:tavLst>
                                        <p:tav tm="0">
                                          <p:val>
                                            <p:strVal val="#ppt_x"/>
                                          </p:val>
                                        </p:tav>
                                        <p:tav tm="100000">
                                          <p:val>
                                            <p:strVal val="#ppt_x"/>
                                          </p:val>
                                        </p:tav>
                                      </p:tavLst>
                                    </p:anim>
                                    <p:anim calcmode="lin" valueType="num">
                                      <p:cBhvr>
                                        <p:cTn id="54" dur="1000" fill="hold"/>
                                        <p:tgtEl>
                                          <p:spTgt spid="104909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1049091"/>
                                        </p:tgtEl>
                                        <p:attrNameLst>
                                          <p:attrName>style.visibility</p:attrName>
                                        </p:attrNameLst>
                                      </p:cBhvr>
                                      <p:to>
                                        <p:strVal val="visible"/>
                                      </p:to>
                                    </p:set>
                                    <p:animEffect transition="in" filter="fade">
                                      <p:cBhvr>
                                        <p:cTn id="57" dur="1000"/>
                                        <p:tgtEl>
                                          <p:spTgt spid="1049091"/>
                                        </p:tgtEl>
                                      </p:cBhvr>
                                    </p:animEffect>
                                    <p:anim calcmode="lin" valueType="num">
                                      <p:cBhvr>
                                        <p:cTn id="58" dur="1000" fill="hold"/>
                                        <p:tgtEl>
                                          <p:spTgt spid="1049091"/>
                                        </p:tgtEl>
                                        <p:attrNameLst>
                                          <p:attrName>ppt_x</p:attrName>
                                        </p:attrNameLst>
                                      </p:cBhvr>
                                      <p:tavLst>
                                        <p:tav tm="0">
                                          <p:val>
                                            <p:strVal val="#ppt_x"/>
                                          </p:val>
                                        </p:tav>
                                        <p:tav tm="100000">
                                          <p:val>
                                            <p:strVal val="#ppt_x"/>
                                          </p:val>
                                        </p:tav>
                                      </p:tavLst>
                                    </p:anim>
                                    <p:anim calcmode="lin" valueType="num">
                                      <p:cBhvr>
                                        <p:cTn id="59" dur="1000" fill="hold"/>
                                        <p:tgtEl>
                                          <p:spTgt spid="104909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750"/>
                                  </p:stCondLst>
                                  <p:childTnLst>
                                    <p:set>
                                      <p:cBhvr>
                                        <p:cTn id="61" dur="1" fill="hold">
                                          <p:stCondLst>
                                            <p:cond delay="0"/>
                                          </p:stCondLst>
                                        </p:cTn>
                                        <p:tgtEl>
                                          <p:spTgt spid="1049098"/>
                                        </p:tgtEl>
                                        <p:attrNameLst>
                                          <p:attrName>style.visibility</p:attrName>
                                        </p:attrNameLst>
                                      </p:cBhvr>
                                      <p:to>
                                        <p:strVal val="visible"/>
                                      </p:to>
                                    </p:set>
                                    <p:animEffect transition="in" filter="fade">
                                      <p:cBhvr>
                                        <p:cTn id="62" dur="1000"/>
                                        <p:tgtEl>
                                          <p:spTgt spid="1049098"/>
                                        </p:tgtEl>
                                      </p:cBhvr>
                                    </p:animEffect>
                                    <p:anim calcmode="lin" valueType="num">
                                      <p:cBhvr>
                                        <p:cTn id="63" dur="1000" fill="hold"/>
                                        <p:tgtEl>
                                          <p:spTgt spid="1049098"/>
                                        </p:tgtEl>
                                        <p:attrNameLst>
                                          <p:attrName>ppt_x</p:attrName>
                                        </p:attrNameLst>
                                      </p:cBhvr>
                                      <p:tavLst>
                                        <p:tav tm="0">
                                          <p:val>
                                            <p:strVal val="#ppt_x"/>
                                          </p:val>
                                        </p:tav>
                                        <p:tav tm="100000">
                                          <p:val>
                                            <p:strVal val="#ppt_x"/>
                                          </p:val>
                                        </p:tav>
                                      </p:tavLst>
                                    </p:anim>
                                    <p:anim calcmode="lin" valueType="num">
                                      <p:cBhvr>
                                        <p:cTn id="64" dur="1000" fill="hold"/>
                                        <p:tgtEl>
                                          <p:spTgt spid="1049098"/>
                                        </p:tgtEl>
                                        <p:attrNameLst>
                                          <p:attrName>ppt_y</p:attrName>
                                        </p:attrNameLst>
                                      </p:cBhvr>
                                      <p:tavLst>
                                        <p:tav tm="0">
                                          <p:val>
                                            <p:strVal val="#ppt_y+.1"/>
                                          </p:val>
                                        </p:tav>
                                        <p:tav tm="100000">
                                          <p:val>
                                            <p:strVal val="#ppt_y"/>
                                          </p:val>
                                        </p:tav>
                                      </p:tavLst>
                                    </p:anim>
                                  </p:childTnLst>
                                </p:cTn>
                              </p:par>
                              <p:par>
                                <p:cTn id="65" presetID="9" presetClass="entr" presetSubtype="0" fill="hold" nodeType="withEffect">
                                  <p:stCondLst>
                                    <p:cond delay="0"/>
                                  </p:stCondLst>
                                  <p:childTnLst>
                                    <p:set>
                                      <p:cBhvr>
                                        <p:cTn id="66" dur="1" fill="hold">
                                          <p:stCondLst>
                                            <p:cond delay="0"/>
                                          </p:stCondLst>
                                        </p:cTn>
                                        <p:tgtEl>
                                          <p:spTgt spid="237"/>
                                        </p:tgtEl>
                                        <p:attrNameLst>
                                          <p:attrName>style.visibility</p:attrName>
                                        </p:attrNameLst>
                                      </p:cBhvr>
                                      <p:to>
                                        <p:strVal val="visible"/>
                                      </p:to>
                                    </p:set>
                                    <p:animEffect transition="in" filter="dissolve">
                                      <p:cBhvr>
                                        <p:cTn id="6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5" grpId="0" animBg="1"/>
      <p:bldP spid="1049086" grpId="0" animBg="1"/>
      <p:bldP spid="1049087" grpId="0" animBg="1"/>
      <p:bldP spid="1049089" grpId="0" animBg="1"/>
      <p:bldP spid="1049090" grpId="0" animBg="1"/>
      <p:bldP spid="1049091" grpId="0" animBg="1"/>
      <p:bldP spid="10490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2" name="标题 1"/>
          <p:cNvSpPr>
            <a:spLocks noGrp="1"/>
          </p:cNvSpPr>
          <p:nvPr>
            <p:ph type="title"/>
          </p:nvPr>
        </p:nvSpPr>
        <p:spPr>
          <a:xfrm>
            <a:off x="155575" y="465137"/>
            <a:ext cx="9902825" cy="346075"/>
          </a:xfrm>
          <a:prstGeom prst="rect">
            <a:avLst/>
          </a:prstGeom>
        </p:spPr>
        <p:txBody>
          <a:bodyPr/>
          <a:lstStyle/>
          <a:p>
            <a:r>
              <a:rPr lang="zh-CN" altLang="en-US" dirty="0"/>
              <a:t>异构共识区块链：可信计算、信誉算法、分布式共识的融合</a:t>
            </a:r>
          </a:p>
        </p:txBody>
      </p:sp>
      <p:pic>
        <p:nvPicPr>
          <p:cNvPr id="239" name="底座">
            <a:extLst>
              <a:ext uri="{FF2B5EF4-FFF2-40B4-BE49-F238E27FC236}">
                <a16:creationId xmlns:a16="http://schemas.microsoft.com/office/drawing/2014/main" xmlns="" id="{663BD5AA-343E-854F-9871-6BF545663CBE}"/>
              </a:ext>
            </a:extLst>
          </p:cNvPr>
          <p:cNvPicPr>
            <a:picLocks noChangeAspect="1"/>
          </p:cNvPicPr>
          <p:nvPr/>
        </p:nvPicPr>
        <p:blipFill>
          <a:blip r:embed="rId3"/>
          <a:stretch>
            <a:fillRect/>
          </a:stretch>
        </p:blipFill>
        <p:spPr>
          <a:xfrm>
            <a:off x="422880" y="4254155"/>
            <a:ext cx="3322401" cy="2038523"/>
          </a:xfrm>
          <a:prstGeom prst="rect">
            <a:avLst/>
          </a:prstGeom>
        </p:spPr>
      </p:pic>
      <p:grpSp>
        <p:nvGrpSpPr>
          <p:cNvPr id="50" name="组合 49">
            <a:extLst>
              <a:ext uri="{FF2B5EF4-FFF2-40B4-BE49-F238E27FC236}">
                <a16:creationId xmlns:a16="http://schemas.microsoft.com/office/drawing/2014/main" xmlns="" id="{BBE25364-81C3-3A4D-8F11-AE9EA1454A1D}"/>
              </a:ext>
            </a:extLst>
          </p:cNvPr>
          <p:cNvGrpSpPr/>
          <p:nvPr/>
        </p:nvGrpSpPr>
        <p:grpSpPr>
          <a:xfrm>
            <a:off x="2736505" y="5307903"/>
            <a:ext cx="606026" cy="561274"/>
            <a:chOff x="4403795" y="5059800"/>
            <a:chExt cx="606026" cy="561274"/>
          </a:xfrm>
        </p:grpSpPr>
        <p:sp>
          <p:nvSpPr>
            <p:cNvPr id="252" name="矩形 108">
              <a:extLst>
                <a:ext uri="{FF2B5EF4-FFF2-40B4-BE49-F238E27FC236}">
                  <a16:creationId xmlns:a16="http://schemas.microsoft.com/office/drawing/2014/main" xmlns="" id="{D1C5D4B1-09EA-824D-B4A9-3AF615F11DE5}"/>
                </a:ext>
              </a:extLst>
            </p:cNvPr>
            <p:cNvSpPr/>
            <p:nvPr/>
          </p:nvSpPr>
          <p:spPr>
            <a:xfrm>
              <a:off x="4552881" y="5346276"/>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62" name="图片 14">
              <a:extLst>
                <a:ext uri="{FF2B5EF4-FFF2-40B4-BE49-F238E27FC236}">
                  <a16:creationId xmlns:a16="http://schemas.microsoft.com/office/drawing/2014/main" xmlns="" id="{259F5C57-8369-FA41-B586-9501E4567DEC}"/>
                </a:ext>
              </a:extLst>
            </p:cNvPr>
            <p:cNvPicPr>
              <a:picLocks noChangeAspect="1"/>
            </p:cNvPicPr>
            <p:nvPr/>
          </p:nvPicPr>
          <p:blipFill>
            <a:blip r:embed="rId4" cstate="print"/>
            <a:stretch>
              <a:fillRect/>
            </a:stretch>
          </p:blipFill>
          <p:spPr>
            <a:xfrm>
              <a:off x="4403795" y="5059800"/>
              <a:ext cx="385901" cy="561274"/>
            </a:xfrm>
            <a:prstGeom prst="rect">
              <a:avLst/>
            </a:prstGeom>
          </p:spPr>
        </p:pic>
      </p:grpSp>
      <p:grpSp>
        <p:nvGrpSpPr>
          <p:cNvPr id="47" name="组合 46">
            <a:extLst>
              <a:ext uri="{FF2B5EF4-FFF2-40B4-BE49-F238E27FC236}">
                <a16:creationId xmlns:a16="http://schemas.microsoft.com/office/drawing/2014/main" xmlns="" id="{9DE456CF-100D-8843-A1D4-CE666547134E}"/>
              </a:ext>
            </a:extLst>
          </p:cNvPr>
          <p:cNvGrpSpPr/>
          <p:nvPr/>
        </p:nvGrpSpPr>
        <p:grpSpPr>
          <a:xfrm>
            <a:off x="1893238" y="4096007"/>
            <a:ext cx="612321" cy="561274"/>
            <a:chOff x="2986303" y="2972233"/>
            <a:chExt cx="612321" cy="561274"/>
          </a:xfrm>
        </p:grpSpPr>
        <p:sp>
          <p:nvSpPr>
            <p:cNvPr id="249" name="矩形 105">
              <a:extLst>
                <a:ext uri="{FF2B5EF4-FFF2-40B4-BE49-F238E27FC236}">
                  <a16:creationId xmlns:a16="http://schemas.microsoft.com/office/drawing/2014/main" xmlns="" id="{DA32179F-0BA1-5B43-A501-1403E249C6EC}"/>
                </a:ext>
              </a:extLst>
            </p:cNvPr>
            <p:cNvSpPr/>
            <p:nvPr/>
          </p:nvSpPr>
          <p:spPr>
            <a:xfrm>
              <a:off x="3141684" y="3258298"/>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63" name="图片 19">
              <a:extLst>
                <a:ext uri="{FF2B5EF4-FFF2-40B4-BE49-F238E27FC236}">
                  <a16:creationId xmlns:a16="http://schemas.microsoft.com/office/drawing/2014/main" xmlns="" id="{7692EFF4-80F3-6247-A5A5-4232FFCD4B22}"/>
                </a:ext>
              </a:extLst>
            </p:cNvPr>
            <p:cNvPicPr>
              <a:picLocks noChangeAspect="1"/>
            </p:cNvPicPr>
            <p:nvPr/>
          </p:nvPicPr>
          <p:blipFill>
            <a:blip r:embed="rId4" cstate="print"/>
            <a:stretch>
              <a:fillRect/>
            </a:stretch>
          </p:blipFill>
          <p:spPr>
            <a:xfrm>
              <a:off x="2986303" y="2972233"/>
              <a:ext cx="385901" cy="561274"/>
            </a:xfrm>
            <a:prstGeom prst="rect">
              <a:avLst/>
            </a:prstGeom>
          </p:spPr>
        </p:pic>
      </p:grpSp>
      <p:grpSp>
        <p:nvGrpSpPr>
          <p:cNvPr id="48" name="组合 47">
            <a:extLst>
              <a:ext uri="{FF2B5EF4-FFF2-40B4-BE49-F238E27FC236}">
                <a16:creationId xmlns:a16="http://schemas.microsoft.com/office/drawing/2014/main" xmlns="" id="{28A709C2-6E58-F046-B6DC-7B54E0EDA093}"/>
              </a:ext>
            </a:extLst>
          </p:cNvPr>
          <p:cNvGrpSpPr/>
          <p:nvPr/>
        </p:nvGrpSpPr>
        <p:grpSpPr>
          <a:xfrm>
            <a:off x="1048164" y="4236337"/>
            <a:ext cx="611796" cy="561274"/>
            <a:chOff x="1568810" y="3253504"/>
            <a:chExt cx="611796" cy="561274"/>
          </a:xfrm>
        </p:grpSpPr>
        <p:sp>
          <p:nvSpPr>
            <p:cNvPr id="248" name="矩形 104">
              <a:extLst>
                <a:ext uri="{FF2B5EF4-FFF2-40B4-BE49-F238E27FC236}">
                  <a16:creationId xmlns:a16="http://schemas.microsoft.com/office/drawing/2014/main" xmlns="" id="{F0F6D4C0-6C9C-2746-B7D4-31E85B2DF14F}"/>
                </a:ext>
              </a:extLst>
            </p:cNvPr>
            <p:cNvSpPr/>
            <p:nvPr/>
          </p:nvSpPr>
          <p:spPr>
            <a:xfrm>
              <a:off x="172366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64" name="图片 23">
              <a:extLst>
                <a:ext uri="{FF2B5EF4-FFF2-40B4-BE49-F238E27FC236}">
                  <a16:creationId xmlns:a16="http://schemas.microsoft.com/office/drawing/2014/main" xmlns="" id="{C1DD5EE0-C1C2-7D44-A7CA-ED9B1720B609}"/>
                </a:ext>
              </a:extLst>
            </p:cNvPr>
            <p:cNvPicPr>
              <a:picLocks noChangeAspect="1"/>
            </p:cNvPicPr>
            <p:nvPr/>
          </p:nvPicPr>
          <p:blipFill>
            <a:blip r:embed="rId4" cstate="print"/>
            <a:stretch>
              <a:fillRect/>
            </a:stretch>
          </p:blipFill>
          <p:spPr>
            <a:xfrm>
              <a:off x="1568810" y="3253504"/>
              <a:ext cx="385901" cy="561274"/>
            </a:xfrm>
            <a:prstGeom prst="rect">
              <a:avLst/>
            </a:prstGeom>
          </p:spPr>
        </p:pic>
      </p:grpSp>
      <p:grpSp>
        <p:nvGrpSpPr>
          <p:cNvPr id="46" name="组合 45">
            <a:extLst>
              <a:ext uri="{FF2B5EF4-FFF2-40B4-BE49-F238E27FC236}">
                <a16:creationId xmlns:a16="http://schemas.microsoft.com/office/drawing/2014/main" xmlns="" id="{2DEF2451-E98E-6A49-BBC7-B8ED7DA389BD}"/>
              </a:ext>
            </a:extLst>
          </p:cNvPr>
          <p:cNvGrpSpPr/>
          <p:nvPr/>
        </p:nvGrpSpPr>
        <p:grpSpPr>
          <a:xfrm>
            <a:off x="2702917" y="4267647"/>
            <a:ext cx="614571" cy="561274"/>
            <a:chOff x="4403795" y="3253504"/>
            <a:chExt cx="614571" cy="561274"/>
          </a:xfrm>
        </p:grpSpPr>
        <p:sp>
          <p:nvSpPr>
            <p:cNvPr id="250" name="矩形 106">
              <a:extLst>
                <a:ext uri="{FF2B5EF4-FFF2-40B4-BE49-F238E27FC236}">
                  <a16:creationId xmlns:a16="http://schemas.microsoft.com/office/drawing/2014/main" xmlns="" id="{1B12FB2D-7106-EA4B-B1D0-E8F193B3680C}"/>
                </a:ext>
              </a:extLst>
            </p:cNvPr>
            <p:cNvSpPr/>
            <p:nvPr/>
          </p:nvSpPr>
          <p:spPr>
            <a:xfrm>
              <a:off x="456142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65" name="图片 24">
              <a:extLst>
                <a:ext uri="{FF2B5EF4-FFF2-40B4-BE49-F238E27FC236}">
                  <a16:creationId xmlns:a16="http://schemas.microsoft.com/office/drawing/2014/main" xmlns="" id="{6B612BBB-3EDB-6A47-8D50-2DFC94E1B8B3}"/>
                </a:ext>
              </a:extLst>
            </p:cNvPr>
            <p:cNvPicPr>
              <a:picLocks noChangeAspect="1"/>
            </p:cNvPicPr>
            <p:nvPr/>
          </p:nvPicPr>
          <p:blipFill>
            <a:blip r:embed="rId4" cstate="print"/>
            <a:stretch>
              <a:fillRect/>
            </a:stretch>
          </p:blipFill>
          <p:spPr>
            <a:xfrm>
              <a:off x="4403795" y="3253504"/>
              <a:ext cx="385901" cy="561274"/>
            </a:xfrm>
            <a:prstGeom prst="rect">
              <a:avLst/>
            </a:prstGeom>
          </p:spPr>
        </p:pic>
      </p:grpSp>
      <p:grpSp>
        <p:nvGrpSpPr>
          <p:cNvPr id="51" name="组合 50">
            <a:extLst>
              <a:ext uri="{FF2B5EF4-FFF2-40B4-BE49-F238E27FC236}">
                <a16:creationId xmlns:a16="http://schemas.microsoft.com/office/drawing/2014/main" xmlns="" id="{981106D8-F454-DC43-90AE-FF8BC1C7C171}"/>
              </a:ext>
            </a:extLst>
          </p:cNvPr>
          <p:cNvGrpSpPr/>
          <p:nvPr/>
        </p:nvGrpSpPr>
        <p:grpSpPr>
          <a:xfrm>
            <a:off x="1731336" y="5690904"/>
            <a:ext cx="804751" cy="439545"/>
            <a:chOff x="2733501" y="5516331"/>
            <a:chExt cx="804751" cy="439545"/>
          </a:xfrm>
        </p:grpSpPr>
        <p:sp>
          <p:nvSpPr>
            <p:cNvPr id="253" name="矩形 110">
              <a:extLst>
                <a:ext uri="{FF2B5EF4-FFF2-40B4-BE49-F238E27FC236}">
                  <a16:creationId xmlns:a16="http://schemas.microsoft.com/office/drawing/2014/main" xmlns="" id="{C79FD044-8731-FF41-B5D4-6EFFBE9B1C76}"/>
                </a:ext>
              </a:extLst>
            </p:cNvPr>
            <p:cNvSpPr/>
            <p:nvPr/>
          </p:nvSpPr>
          <p:spPr>
            <a:xfrm>
              <a:off x="3073651" y="5581533"/>
              <a:ext cx="464601" cy="355950"/>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66" name="芯片">
              <a:extLst>
                <a:ext uri="{FF2B5EF4-FFF2-40B4-BE49-F238E27FC236}">
                  <a16:creationId xmlns:a16="http://schemas.microsoft.com/office/drawing/2014/main" xmlns="" id="{DCACE11A-B499-8E4B-8CE7-D3AB42072DC7}"/>
                </a:ext>
              </a:extLst>
            </p:cNvPr>
            <p:cNvPicPr>
              <a:picLocks noChangeAspect="1"/>
            </p:cNvPicPr>
            <p:nvPr/>
          </p:nvPicPr>
          <p:blipFill>
            <a:blip r:embed="rId5"/>
            <a:stretch>
              <a:fillRect/>
            </a:stretch>
          </p:blipFill>
          <p:spPr>
            <a:xfrm>
              <a:off x="2733501" y="5516331"/>
              <a:ext cx="647750" cy="439545"/>
            </a:xfrm>
            <a:prstGeom prst="rect">
              <a:avLst/>
            </a:prstGeom>
          </p:spPr>
        </p:pic>
      </p:grpSp>
      <p:pic>
        <p:nvPicPr>
          <p:cNvPr id="267" name="服务器结构">
            <a:extLst>
              <a:ext uri="{FF2B5EF4-FFF2-40B4-BE49-F238E27FC236}">
                <a16:creationId xmlns:a16="http://schemas.microsoft.com/office/drawing/2014/main" xmlns="" id="{3D3CA1AB-E95F-3C4D-BC94-99214A4403A0}"/>
              </a:ext>
            </a:extLst>
          </p:cNvPr>
          <p:cNvPicPr>
            <a:picLocks noChangeAspect="1"/>
          </p:cNvPicPr>
          <p:nvPr/>
        </p:nvPicPr>
        <p:blipFill>
          <a:blip r:embed="rId6"/>
          <a:stretch>
            <a:fillRect/>
          </a:stretch>
        </p:blipFill>
        <p:spPr>
          <a:xfrm>
            <a:off x="1880590" y="5431060"/>
            <a:ext cx="385900" cy="562037"/>
          </a:xfrm>
          <a:prstGeom prst="rect">
            <a:avLst/>
          </a:prstGeom>
        </p:spPr>
      </p:pic>
      <p:cxnSp>
        <p:nvCxnSpPr>
          <p:cNvPr id="268" name="直线连接符 43">
            <a:extLst>
              <a:ext uri="{FF2B5EF4-FFF2-40B4-BE49-F238E27FC236}">
                <a16:creationId xmlns:a16="http://schemas.microsoft.com/office/drawing/2014/main" xmlns="" id="{0EBC0C22-6B53-A54F-A069-E9939EA3B107}"/>
              </a:ext>
            </a:extLst>
          </p:cNvPr>
          <p:cNvCxnSpPr>
            <a:cxnSpLocks/>
            <a:endCxn id="266" idx="1"/>
          </p:cNvCxnSpPr>
          <p:nvPr/>
        </p:nvCxnSpPr>
        <p:spPr>
          <a:xfrm>
            <a:off x="1396599" y="5800297"/>
            <a:ext cx="334737" cy="11038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269" name="直线连接符 22">
            <a:extLst>
              <a:ext uri="{FF2B5EF4-FFF2-40B4-BE49-F238E27FC236}">
                <a16:creationId xmlns:a16="http://schemas.microsoft.com/office/drawing/2014/main" xmlns="" id="{34461601-1322-7B45-B32F-E9621178B603}"/>
              </a:ext>
            </a:extLst>
          </p:cNvPr>
          <p:cNvCxnSpPr>
            <a:cxnSpLocks/>
            <a:endCxn id="266" idx="3"/>
          </p:cNvCxnSpPr>
          <p:nvPr/>
        </p:nvCxnSpPr>
        <p:spPr>
          <a:xfrm flipH="1">
            <a:off x="2379086" y="5757773"/>
            <a:ext cx="413270" cy="152904"/>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270" name="直线连接符 28">
            <a:extLst>
              <a:ext uri="{FF2B5EF4-FFF2-40B4-BE49-F238E27FC236}">
                <a16:creationId xmlns:a16="http://schemas.microsoft.com/office/drawing/2014/main" xmlns="" id="{54A34C75-4422-5748-9A71-22FBCE6A4824}"/>
              </a:ext>
            </a:extLst>
          </p:cNvPr>
          <p:cNvCxnSpPr>
            <a:cxnSpLocks/>
          </p:cNvCxnSpPr>
          <p:nvPr/>
        </p:nvCxnSpPr>
        <p:spPr>
          <a:xfrm flipH="1">
            <a:off x="3127091" y="5189364"/>
            <a:ext cx="176452" cy="388461"/>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271" name="直线连接符 30">
            <a:extLst>
              <a:ext uri="{FF2B5EF4-FFF2-40B4-BE49-F238E27FC236}">
                <a16:creationId xmlns:a16="http://schemas.microsoft.com/office/drawing/2014/main" xmlns="" id="{FC1A70C4-A7F5-8C4B-BF5A-7960C17B7F16}"/>
              </a:ext>
            </a:extLst>
          </p:cNvPr>
          <p:cNvCxnSpPr>
            <a:cxnSpLocks/>
          </p:cNvCxnSpPr>
          <p:nvPr/>
        </p:nvCxnSpPr>
        <p:spPr>
          <a:xfrm flipH="1" flipV="1">
            <a:off x="3010016" y="4760466"/>
            <a:ext cx="305470" cy="41039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45" name="组合 44">
            <a:extLst>
              <a:ext uri="{FF2B5EF4-FFF2-40B4-BE49-F238E27FC236}">
                <a16:creationId xmlns:a16="http://schemas.microsoft.com/office/drawing/2014/main" xmlns="" id="{6DF93886-122B-B044-872D-1F493D953990}"/>
              </a:ext>
            </a:extLst>
          </p:cNvPr>
          <p:cNvGrpSpPr/>
          <p:nvPr/>
        </p:nvGrpSpPr>
        <p:grpSpPr>
          <a:xfrm>
            <a:off x="3145825" y="4807643"/>
            <a:ext cx="613980" cy="561274"/>
            <a:chOff x="5126835" y="4174061"/>
            <a:chExt cx="613980" cy="561274"/>
          </a:xfrm>
        </p:grpSpPr>
        <p:sp>
          <p:nvSpPr>
            <p:cNvPr id="251" name="矩形 107">
              <a:extLst>
                <a:ext uri="{FF2B5EF4-FFF2-40B4-BE49-F238E27FC236}">
                  <a16:creationId xmlns:a16="http://schemas.microsoft.com/office/drawing/2014/main" xmlns="" id="{2DC5CCBC-8E0E-B242-B328-E8607738A925}"/>
                </a:ext>
              </a:extLst>
            </p:cNvPr>
            <p:cNvSpPr/>
            <p:nvPr/>
          </p:nvSpPr>
          <p:spPr>
            <a:xfrm>
              <a:off x="528387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72" name="图片 20">
              <a:extLst>
                <a:ext uri="{FF2B5EF4-FFF2-40B4-BE49-F238E27FC236}">
                  <a16:creationId xmlns:a16="http://schemas.microsoft.com/office/drawing/2014/main" xmlns="" id="{A208B12B-F7D9-9540-95F8-602BAC849678}"/>
                </a:ext>
              </a:extLst>
            </p:cNvPr>
            <p:cNvPicPr>
              <a:picLocks noChangeAspect="1"/>
            </p:cNvPicPr>
            <p:nvPr/>
          </p:nvPicPr>
          <p:blipFill>
            <a:blip r:embed="rId4" cstate="print"/>
            <a:stretch>
              <a:fillRect/>
            </a:stretch>
          </p:blipFill>
          <p:spPr>
            <a:xfrm>
              <a:off x="5126835" y="4174061"/>
              <a:ext cx="385901" cy="561274"/>
            </a:xfrm>
            <a:prstGeom prst="rect">
              <a:avLst/>
            </a:prstGeom>
          </p:spPr>
        </p:pic>
      </p:grpSp>
      <p:cxnSp>
        <p:nvCxnSpPr>
          <p:cNvPr id="273" name="直线连接符 34">
            <a:extLst>
              <a:ext uri="{FF2B5EF4-FFF2-40B4-BE49-F238E27FC236}">
                <a16:creationId xmlns:a16="http://schemas.microsoft.com/office/drawing/2014/main" xmlns="" id="{5FE02109-D09B-D84B-8F79-A8C420BC0E29}"/>
              </a:ext>
            </a:extLst>
          </p:cNvPr>
          <p:cNvCxnSpPr>
            <a:cxnSpLocks/>
          </p:cNvCxnSpPr>
          <p:nvPr/>
        </p:nvCxnSpPr>
        <p:spPr>
          <a:xfrm>
            <a:off x="2260292" y="4546732"/>
            <a:ext cx="437273" cy="7645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274" name="直线连接符 37">
            <a:extLst>
              <a:ext uri="{FF2B5EF4-FFF2-40B4-BE49-F238E27FC236}">
                <a16:creationId xmlns:a16="http://schemas.microsoft.com/office/drawing/2014/main" xmlns="" id="{EB8E00A6-B78D-7A4F-8DA7-1F5329F0C863}"/>
              </a:ext>
            </a:extLst>
          </p:cNvPr>
          <p:cNvCxnSpPr>
            <a:cxnSpLocks/>
          </p:cNvCxnSpPr>
          <p:nvPr/>
        </p:nvCxnSpPr>
        <p:spPr>
          <a:xfrm flipH="1">
            <a:off x="1458655" y="4557544"/>
            <a:ext cx="515367" cy="3932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275" name="直线连接符 44">
            <a:extLst>
              <a:ext uri="{FF2B5EF4-FFF2-40B4-BE49-F238E27FC236}">
                <a16:creationId xmlns:a16="http://schemas.microsoft.com/office/drawing/2014/main" xmlns="" id="{321AB004-D911-A947-8723-7DE5AB1806AA}"/>
              </a:ext>
            </a:extLst>
          </p:cNvPr>
          <p:cNvCxnSpPr>
            <a:cxnSpLocks/>
          </p:cNvCxnSpPr>
          <p:nvPr/>
        </p:nvCxnSpPr>
        <p:spPr>
          <a:xfrm flipH="1">
            <a:off x="918226" y="4724120"/>
            <a:ext cx="227627" cy="32476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44" name="组合 43">
            <a:extLst>
              <a:ext uri="{FF2B5EF4-FFF2-40B4-BE49-F238E27FC236}">
                <a16:creationId xmlns:a16="http://schemas.microsoft.com/office/drawing/2014/main" xmlns="" id="{7197F73C-B023-1742-A0F7-64F718268042}"/>
              </a:ext>
            </a:extLst>
          </p:cNvPr>
          <p:cNvGrpSpPr/>
          <p:nvPr/>
        </p:nvGrpSpPr>
        <p:grpSpPr>
          <a:xfrm>
            <a:off x="628043" y="4785576"/>
            <a:ext cx="615853" cy="561274"/>
            <a:chOff x="852882" y="4174061"/>
            <a:chExt cx="615853" cy="561274"/>
          </a:xfrm>
        </p:grpSpPr>
        <p:sp>
          <p:nvSpPr>
            <p:cNvPr id="247" name="矩形 103">
              <a:extLst>
                <a:ext uri="{FF2B5EF4-FFF2-40B4-BE49-F238E27FC236}">
                  <a16:creationId xmlns:a16="http://schemas.microsoft.com/office/drawing/2014/main" xmlns="" id="{FCA90ADD-DF13-3E4C-B6F4-2B294F940BB7}"/>
                </a:ext>
              </a:extLst>
            </p:cNvPr>
            <p:cNvSpPr/>
            <p:nvPr/>
          </p:nvSpPr>
          <p:spPr>
            <a:xfrm>
              <a:off x="101179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76" name="图片 21">
              <a:extLst>
                <a:ext uri="{FF2B5EF4-FFF2-40B4-BE49-F238E27FC236}">
                  <a16:creationId xmlns:a16="http://schemas.microsoft.com/office/drawing/2014/main" xmlns="" id="{BD17FB75-2D6A-9342-A978-83431B4D7C13}"/>
                </a:ext>
              </a:extLst>
            </p:cNvPr>
            <p:cNvPicPr>
              <a:picLocks noChangeAspect="1"/>
            </p:cNvPicPr>
            <p:nvPr/>
          </p:nvPicPr>
          <p:blipFill>
            <a:blip r:embed="rId4" cstate="print"/>
            <a:stretch>
              <a:fillRect/>
            </a:stretch>
          </p:blipFill>
          <p:spPr>
            <a:xfrm>
              <a:off x="852882" y="4174061"/>
              <a:ext cx="385901" cy="561274"/>
            </a:xfrm>
            <a:prstGeom prst="rect">
              <a:avLst/>
            </a:prstGeom>
          </p:spPr>
        </p:pic>
      </p:grpSp>
      <p:cxnSp>
        <p:nvCxnSpPr>
          <p:cNvPr id="277" name="直线连接符 45">
            <a:extLst>
              <a:ext uri="{FF2B5EF4-FFF2-40B4-BE49-F238E27FC236}">
                <a16:creationId xmlns:a16="http://schemas.microsoft.com/office/drawing/2014/main" xmlns="" id="{0A4DE652-8523-454C-B8F7-8E236C9C23C3}"/>
              </a:ext>
            </a:extLst>
          </p:cNvPr>
          <p:cNvCxnSpPr>
            <a:cxnSpLocks/>
          </p:cNvCxnSpPr>
          <p:nvPr/>
        </p:nvCxnSpPr>
        <p:spPr>
          <a:xfrm>
            <a:off x="949297" y="5304651"/>
            <a:ext cx="229793" cy="352093"/>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49" name="组合 48">
            <a:extLst>
              <a:ext uri="{FF2B5EF4-FFF2-40B4-BE49-F238E27FC236}">
                <a16:creationId xmlns:a16="http://schemas.microsoft.com/office/drawing/2014/main" xmlns="" id="{90D5329D-366B-CC4F-8BE2-405249303DCE}"/>
              </a:ext>
            </a:extLst>
          </p:cNvPr>
          <p:cNvGrpSpPr/>
          <p:nvPr/>
        </p:nvGrpSpPr>
        <p:grpSpPr>
          <a:xfrm>
            <a:off x="1054369" y="5315348"/>
            <a:ext cx="616815" cy="565620"/>
            <a:chOff x="1568810" y="5059800"/>
            <a:chExt cx="616815" cy="565620"/>
          </a:xfrm>
        </p:grpSpPr>
        <p:sp>
          <p:nvSpPr>
            <p:cNvPr id="246" name="矩形 67">
              <a:extLst>
                <a:ext uri="{FF2B5EF4-FFF2-40B4-BE49-F238E27FC236}">
                  <a16:creationId xmlns:a16="http://schemas.microsoft.com/office/drawing/2014/main" xmlns="" id="{D6DA7BBE-F579-7043-B6CE-43E3FD14FD9E}"/>
                </a:ext>
              </a:extLst>
            </p:cNvPr>
            <p:cNvSpPr/>
            <p:nvPr/>
          </p:nvSpPr>
          <p:spPr>
            <a:xfrm>
              <a:off x="1728685" y="5350644"/>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278" name="图片 13">
              <a:extLst>
                <a:ext uri="{FF2B5EF4-FFF2-40B4-BE49-F238E27FC236}">
                  <a16:creationId xmlns:a16="http://schemas.microsoft.com/office/drawing/2014/main" xmlns="" id="{D17EE162-1B79-BC46-BA55-F785A06DA81C}"/>
                </a:ext>
              </a:extLst>
            </p:cNvPr>
            <p:cNvPicPr>
              <a:picLocks noChangeAspect="1"/>
            </p:cNvPicPr>
            <p:nvPr/>
          </p:nvPicPr>
          <p:blipFill>
            <a:blip r:embed="rId4" cstate="print"/>
            <a:stretch>
              <a:fillRect/>
            </a:stretch>
          </p:blipFill>
          <p:spPr>
            <a:xfrm>
              <a:off x="1568810" y="5059800"/>
              <a:ext cx="385901" cy="561274"/>
            </a:xfrm>
            <a:prstGeom prst="rect">
              <a:avLst/>
            </a:prstGeom>
          </p:spPr>
        </p:pic>
      </p:grpSp>
      <p:pic>
        <p:nvPicPr>
          <p:cNvPr id="279" name="服务器待解剖">
            <a:extLst>
              <a:ext uri="{FF2B5EF4-FFF2-40B4-BE49-F238E27FC236}">
                <a16:creationId xmlns:a16="http://schemas.microsoft.com/office/drawing/2014/main" xmlns="" id="{2400135B-251F-E84D-9224-5D338D15FCDB}"/>
              </a:ext>
            </a:extLst>
          </p:cNvPr>
          <p:cNvPicPr>
            <a:picLocks noChangeAspect="1"/>
          </p:cNvPicPr>
          <p:nvPr/>
        </p:nvPicPr>
        <p:blipFill>
          <a:blip r:embed="rId4" cstate="print"/>
          <a:stretch>
            <a:fillRect/>
          </a:stretch>
        </p:blipFill>
        <p:spPr>
          <a:xfrm>
            <a:off x="1882929" y="5427219"/>
            <a:ext cx="385901" cy="561274"/>
          </a:xfrm>
          <a:prstGeom prst="rect">
            <a:avLst/>
          </a:prstGeom>
        </p:spPr>
      </p:pic>
      <p:grpSp>
        <p:nvGrpSpPr>
          <p:cNvPr id="280" name="组合 66">
            <a:extLst>
              <a:ext uri="{FF2B5EF4-FFF2-40B4-BE49-F238E27FC236}">
                <a16:creationId xmlns:a16="http://schemas.microsoft.com/office/drawing/2014/main" xmlns="" id="{D3295B88-2C6E-0C42-82EA-DC038EA1571B}"/>
              </a:ext>
            </a:extLst>
          </p:cNvPr>
          <p:cNvGrpSpPr/>
          <p:nvPr/>
        </p:nvGrpSpPr>
        <p:grpSpPr>
          <a:xfrm>
            <a:off x="1158137" y="4121758"/>
            <a:ext cx="187916" cy="241088"/>
            <a:chOff x="2502831" y="596673"/>
            <a:chExt cx="668967" cy="858255"/>
          </a:xfrm>
        </p:grpSpPr>
        <p:sp>
          <p:nvSpPr>
            <p:cNvPr id="281" name="椭圆 59">
              <a:extLst>
                <a:ext uri="{FF2B5EF4-FFF2-40B4-BE49-F238E27FC236}">
                  <a16:creationId xmlns:a16="http://schemas.microsoft.com/office/drawing/2014/main" xmlns="" id="{E33897A0-19C6-E246-853A-615AC72C94DB}"/>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2" name="椭圆 57">
              <a:extLst>
                <a:ext uri="{FF2B5EF4-FFF2-40B4-BE49-F238E27FC236}">
                  <a16:creationId xmlns:a16="http://schemas.microsoft.com/office/drawing/2014/main" xmlns="" id="{A3DF7494-FFC5-1F44-8B38-65060955F0C3}"/>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3" name="任意形状 63">
              <a:extLst>
                <a:ext uri="{FF2B5EF4-FFF2-40B4-BE49-F238E27FC236}">
                  <a16:creationId xmlns:a16="http://schemas.microsoft.com/office/drawing/2014/main" xmlns="" id="{0A1C0F17-9D1A-B544-8E2B-6B5D1CAAB472}"/>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4" name="L 形 64">
              <a:extLst>
                <a:ext uri="{FF2B5EF4-FFF2-40B4-BE49-F238E27FC236}">
                  <a16:creationId xmlns:a16="http://schemas.microsoft.com/office/drawing/2014/main" xmlns="" id="{A2EFD92A-84F2-BF4B-88EB-16AEDCD30CDC}"/>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285" name="组合 68">
            <a:extLst>
              <a:ext uri="{FF2B5EF4-FFF2-40B4-BE49-F238E27FC236}">
                <a16:creationId xmlns:a16="http://schemas.microsoft.com/office/drawing/2014/main" xmlns="" id="{06DDAF75-B097-6648-84E5-16C5F993D854}"/>
              </a:ext>
            </a:extLst>
          </p:cNvPr>
          <p:cNvGrpSpPr/>
          <p:nvPr/>
        </p:nvGrpSpPr>
        <p:grpSpPr>
          <a:xfrm>
            <a:off x="720827" y="4680839"/>
            <a:ext cx="187916" cy="241088"/>
            <a:chOff x="2502831" y="596673"/>
            <a:chExt cx="668967" cy="858255"/>
          </a:xfrm>
        </p:grpSpPr>
        <p:sp>
          <p:nvSpPr>
            <p:cNvPr id="286" name="椭圆 69">
              <a:extLst>
                <a:ext uri="{FF2B5EF4-FFF2-40B4-BE49-F238E27FC236}">
                  <a16:creationId xmlns:a16="http://schemas.microsoft.com/office/drawing/2014/main" xmlns="" id="{3B2AC41F-D7E9-E64C-A04A-2F602B28EBB9}"/>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7" name="椭圆 70">
              <a:extLst>
                <a:ext uri="{FF2B5EF4-FFF2-40B4-BE49-F238E27FC236}">
                  <a16:creationId xmlns:a16="http://schemas.microsoft.com/office/drawing/2014/main" xmlns="" id="{7809D1F1-8A5E-5B46-8920-2158506332F8}"/>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8" name="任意形状 71">
              <a:extLst>
                <a:ext uri="{FF2B5EF4-FFF2-40B4-BE49-F238E27FC236}">
                  <a16:creationId xmlns:a16="http://schemas.microsoft.com/office/drawing/2014/main" xmlns="" id="{11B3CE19-DD93-A447-9BE3-F3C325AD0B8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89" name="L 形 72">
              <a:extLst>
                <a:ext uri="{FF2B5EF4-FFF2-40B4-BE49-F238E27FC236}">
                  <a16:creationId xmlns:a16="http://schemas.microsoft.com/office/drawing/2014/main" xmlns="" id="{4CB1A50C-1F6A-FB49-8767-192A12C57810}"/>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290" name="组合 73">
            <a:extLst>
              <a:ext uri="{FF2B5EF4-FFF2-40B4-BE49-F238E27FC236}">
                <a16:creationId xmlns:a16="http://schemas.microsoft.com/office/drawing/2014/main" xmlns="" id="{EF461EC6-7815-A047-811F-0C01FA66D840}"/>
              </a:ext>
            </a:extLst>
          </p:cNvPr>
          <p:cNvGrpSpPr/>
          <p:nvPr/>
        </p:nvGrpSpPr>
        <p:grpSpPr>
          <a:xfrm>
            <a:off x="1157699" y="5205039"/>
            <a:ext cx="187916" cy="241088"/>
            <a:chOff x="2502831" y="596673"/>
            <a:chExt cx="668967" cy="858255"/>
          </a:xfrm>
        </p:grpSpPr>
        <p:sp>
          <p:nvSpPr>
            <p:cNvPr id="291" name="椭圆 74">
              <a:extLst>
                <a:ext uri="{FF2B5EF4-FFF2-40B4-BE49-F238E27FC236}">
                  <a16:creationId xmlns:a16="http://schemas.microsoft.com/office/drawing/2014/main" xmlns="" id="{13467A73-09CD-0545-8CB2-C693A0F2C4A1}"/>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2" name="椭圆 75">
              <a:extLst>
                <a:ext uri="{FF2B5EF4-FFF2-40B4-BE49-F238E27FC236}">
                  <a16:creationId xmlns:a16="http://schemas.microsoft.com/office/drawing/2014/main" xmlns="" id="{869EA7B6-C635-D44D-B9F7-9C36CAC4FC69}"/>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3" name="任意形状 76">
              <a:extLst>
                <a:ext uri="{FF2B5EF4-FFF2-40B4-BE49-F238E27FC236}">
                  <a16:creationId xmlns:a16="http://schemas.microsoft.com/office/drawing/2014/main" xmlns="" id="{D3E2D908-4597-6444-AAE3-8B7DEC3A939F}"/>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4" name="L 形 77">
              <a:extLst>
                <a:ext uri="{FF2B5EF4-FFF2-40B4-BE49-F238E27FC236}">
                  <a16:creationId xmlns:a16="http://schemas.microsoft.com/office/drawing/2014/main" xmlns="" id="{E3D88205-ECAE-2F45-B856-0AC15EA2F636}"/>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295" name="组合 78">
            <a:extLst>
              <a:ext uri="{FF2B5EF4-FFF2-40B4-BE49-F238E27FC236}">
                <a16:creationId xmlns:a16="http://schemas.microsoft.com/office/drawing/2014/main" xmlns="" id="{CDF5FDD3-DC8A-C14A-AB47-F30A80FE36C6}"/>
              </a:ext>
            </a:extLst>
          </p:cNvPr>
          <p:cNvGrpSpPr/>
          <p:nvPr/>
        </p:nvGrpSpPr>
        <p:grpSpPr>
          <a:xfrm>
            <a:off x="1965532" y="5323963"/>
            <a:ext cx="187916" cy="241088"/>
            <a:chOff x="2502831" y="596673"/>
            <a:chExt cx="668967" cy="858255"/>
          </a:xfrm>
        </p:grpSpPr>
        <p:sp>
          <p:nvSpPr>
            <p:cNvPr id="296" name="椭圆 79">
              <a:extLst>
                <a:ext uri="{FF2B5EF4-FFF2-40B4-BE49-F238E27FC236}">
                  <a16:creationId xmlns:a16="http://schemas.microsoft.com/office/drawing/2014/main" xmlns="" id="{EDBA8D07-96DF-BD48-94ED-03274506A7F4}"/>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7" name="椭圆 80">
              <a:extLst>
                <a:ext uri="{FF2B5EF4-FFF2-40B4-BE49-F238E27FC236}">
                  <a16:creationId xmlns:a16="http://schemas.microsoft.com/office/drawing/2014/main" xmlns="" id="{0A9142D4-D64C-2744-96F8-F627F38A30CD}"/>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8" name="任意形状 81">
              <a:extLst>
                <a:ext uri="{FF2B5EF4-FFF2-40B4-BE49-F238E27FC236}">
                  <a16:creationId xmlns:a16="http://schemas.microsoft.com/office/drawing/2014/main" xmlns="" id="{B3DFEB13-1134-4442-8DEC-A3D779EEDD46}"/>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299" name="L 形 82">
              <a:extLst>
                <a:ext uri="{FF2B5EF4-FFF2-40B4-BE49-F238E27FC236}">
                  <a16:creationId xmlns:a16="http://schemas.microsoft.com/office/drawing/2014/main" xmlns="" id="{B5BA3B54-CFF5-2940-9BB4-1E7F05BAA17D}"/>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00" name="组合 83">
            <a:extLst>
              <a:ext uri="{FF2B5EF4-FFF2-40B4-BE49-F238E27FC236}">
                <a16:creationId xmlns:a16="http://schemas.microsoft.com/office/drawing/2014/main" xmlns="" id="{3F61B52D-76B8-A149-912E-65A200D663D9}"/>
              </a:ext>
            </a:extLst>
          </p:cNvPr>
          <p:cNvGrpSpPr/>
          <p:nvPr/>
        </p:nvGrpSpPr>
        <p:grpSpPr>
          <a:xfrm>
            <a:off x="1983209" y="3970859"/>
            <a:ext cx="187916" cy="241088"/>
            <a:chOff x="2502831" y="596673"/>
            <a:chExt cx="668967" cy="858255"/>
          </a:xfrm>
        </p:grpSpPr>
        <p:sp>
          <p:nvSpPr>
            <p:cNvPr id="301" name="椭圆 84">
              <a:extLst>
                <a:ext uri="{FF2B5EF4-FFF2-40B4-BE49-F238E27FC236}">
                  <a16:creationId xmlns:a16="http://schemas.microsoft.com/office/drawing/2014/main" xmlns="" id="{B9AE5638-5B0F-4647-8C09-F042489DA00F}"/>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2" name="椭圆 85">
              <a:extLst>
                <a:ext uri="{FF2B5EF4-FFF2-40B4-BE49-F238E27FC236}">
                  <a16:creationId xmlns:a16="http://schemas.microsoft.com/office/drawing/2014/main" xmlns="" id="{7749BB72-8507-774A-8EB0-E266500B2346}"/>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3" name="任意形状 86">
              <a:extLst>
                <a:ext uri="{FF2B5EF4-FFF2-40B4-BE49-F238E27FC236}">
                  <a16:creationId xmlns:a16="http://schemas.microsoft.com/office/drawing/2014/main" xmlns="" id="{A14FEE0A-AE18-F447-810D-89BEC50685F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4" name="L 形 87">
              <a:extLst>
                <a:ext uri="{FF2B5EF4-FFF2-40B4-BE49-F238E27FC236}">
                  <a16:creationId xmlns:a16="http://schemas.microsoft.com/office/drawing/2014/main" xmlns="" id="{70E30FA6-A3DA-AE40-A773-58936DD1B3F0}"/>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05" name="组合 88">
            <a:extLst>
              <a:ext uri="{FF2B5EF4-FFF2-40B4-BE49-F238E27FC236}">
                <a16:creationId xmlns:a16="http://schemas.microsoft.com/office/drawing/2014/main" xmlns="" id="{1741797B-6200-DE4C-81D6-6054487FCB63}"/>
              </a:ext>
            </a:extLst>
          </p:cNvPr>
          <p:cNvGrpSpPr/>
          <p:nvPr/>
        </p:nvGrpSpPr>
        <p:grpSpPr>
          <a:xfrm>
            <a:off x="2792672" y="4155529"/>
            <a:ext cx="187916" cy="241088"/>
            <a:chOff x="2502831" y="596673"/>
            <a:chExt cx="668967" cy="858255"/>
          </a:xfrm>
        </p:grpSpPr>
        <p:sp>
          <p:nvSpPr>
            <p:cNvPr id="306" name="椭圆 89">
              <a:extLst>
                <a:ext uri="{FF2B5EF4-FFF2-40B4-BE49-F238E27FC236}">
                  <a16:creationId xmlns:a16="http://schemas.microsoft.com/office/drawing/2014/main" xmlns="" id="{892D62EF-4740-FC49-B862-52DB4A0AAA46}"/>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7" name="椭圆 90">
              <a:extLst>
                <a:ext uri="{FF2B5EF4-FFF2-40B4-BE49-F238E27FC236}">
                  <a16:creationId xmlns:a16="http://schemas.microsoft.com/office/drawing/2014/main" xmlns="" id="{E6538B26-6FBD-EB4E-B5A5-1E421D550E04}"/>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8" name="任意形状 91">
              <a:extLst>
                <a:ext uri="{FF2B5EF4-FFF2-40B4-BE49-F238E27FC236}">
                  <a16:creationId xmlns:a16="http://schemas.microsoft.com/office/drawing/2014/main" xmlns="" id="{FA016849-E277-8642-AC08-25001D8001E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09" name="L 形 92">
              <a:extLst>
                <a:ext uri="{FF2B5EF4-FFF2-40B4-BE49-F238E27FC236}">
                  <a16:creationId xmlns:a16="http://schemas.microsoft.com/office/drawing/2014/main" xmlns="" id="{76E7F0B5-FBCE-8A4F-94E7-472398FDB1CB}"/>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10" name="组合 93">
            <a:extLst>
              <a:ext uri="{FF2B5EF4-FFF2-40B4-BE49-F238E27FC236}">
                <a16:creationId xmlns:a16="http://schemas.microsoft.com/office/drawing/2014/main" xmlns="" id="{0C96457C-2887-3046-9437-F6B33311FFDC}"/>
              </a:ext>
            </a:extLst>
          </p:cNvPr>
          <p:cNvGrpSpPr/>
          <p:nvPr/>
        </p:nvGrpSpPr>
        <p:grpSpPr>
          <a:xfrm>
            <a:off x="3246949" y="4692517"/>
            <a:ext cx="187916" cy="241088"/>
            <a:chOff x="2502831" y="596673"/>
            <a:chExt cx="668967" cy="858255"/>
          </a:xfrm>
        </p:grpSpPr>
        <p:sp>
          <p:nvSpPr>
            <p:cNvPr id="311" name="椭圆 94">
              <a:extLst>
                <a:ext uri="{FF2B5EF4-FFF2-40B4-BE49-F238E27FC236}">
                  <a16:creationId xmlns:a16="http://schemas.microsoft.com/office/drawing/2014/main" xmlns="" id="{14ABF001-8737-DA4C-8350-223668A922AA}"/>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2" name="椭圆 95">
              <a:extLst>
                <a:ext uri="{FF2B5EF4-FFF2-40B4-BE49-F238E27FC236}">
                  <a16:creationId xmlns:a16="http://schemas.microsoft.com/office/drawing/2014/main" xmlns="" id="{E39F2BA6-E75F-2B43-9800-D3CB697FBCE6}"/>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3" name="任意形状 96">
              <a:extLst>
                <a:ext uri="{FF2B5EF4-FFF2-40B4-BE49-F238E27FC236}">
                  <a16:creationId xmlns:a16="http://schemas.microsoft.com/office/drawing/2014/main" xmlns="" id="{529BC95E-85E6-9C45-818F-F155BE2FC689}"/>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4" name="L 形 97">
              <a:extLst>
                <a:ext uri="{FF2B5EF4-FFF2-40B4-BE49-F238E27FC236}">
                  <a16:creationId xmlns:a16="http://schemas.microsoft.com/office/drawing/2014/main" xmlns="" id="{55752DBB-9CFA-D747-BA8B-B4D2F42B628A}"/>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15" name="组合 98">
            <a:extLst>
              <a:ext uri="{FF2B5EF4-FFF2-40B4-BE49-F238E27FC236}">
                <a16:creationId xmlns:a16="http://schemas.microsoft.com/office/drawing/2014/main" xmlns="" id="{AE21C87D-D9F3-CE4C-AC4E-09C3F45F061D}"/>
              </a:ext>
            </a:extLst>
          </p:cNvPr>
          <p:cNvGrpSpPr/>
          <p:nvPr/>
        </p:nvGrpSpPr>
        <p:grpSpPr>
          <a:xfrm>
            <a:off x="2832228" y="5205174"/>
            <a:ext cx="187916" cy="241088"/>
            <a:chOff x="2502831" y="596673"/>
            <a:chExt cx="668967" cy="858255"/>
          </a:xfrm>
        </p:grpSpPr>
        <p:sp>
          <p:nvSpPr>
            <p:cNvPr id="316" name="椭圆 99">
              <a:extLst>
                <a:ext uri="{FF2B5EF4-FFF2-40B4-BE49-F238E27FC236}">
                  <a16:creationId xmlns:a16="http://schemas.microsoft.com/office/drawing/2014/main" xmlns="" id="{30C2463D-9709-4C45-880A-32980B330413}"/>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7" name="椭圆 100">
              <a:extLst>
                <a:ext uri="{FF2B5EF4-FFF2-40B4-BE49-F238E27FC236}">
                  <a16:creationId xmlns:a16="http://schemas.microsoft.com/office/drawing/2014/main" xmlns="" id="{28F140C5-1BE8-524F-86EC-4E8ED72CADDD}"/>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8" name="任意形状 101">
              <a:extLst>
                <a:ext uri="{FF2B5EF4-FFF2-40B4-BE49-F238E27FC236}">
                  <a16:creationId xmlns:a16="http://schemas.microsoft.com/office/drawing/2014/main" xmlns="" id="{03C8F9CA-6D4D-4847-B3DD-214A151C4927}"/>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19" name="L 形 102">
              <a:extLst>
                <a:ext uri="{FF2B5EF4-FFF2-40B4-BE49-F238E27FC236}">
                  <a16:creationId xmlns:a16="http://schemas.microsoft.com/office/drawing/2014/main" xmlns="" id="{13ED93BF-F513-9F41-812E-5D79D3F7D666}"/>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pic>
        <p:nvPicPr>
          <p:cNvPr id="677" name="底座">
            <a:extLst>
              <a:ext uri="{FF2B5EF4-FFF2-40B4-BE49-F238E27FC236}">
                <a16:creationId xmlns:a16="http://schemas.microsoft.com/office/drawing/2014/main" xmlns="" id="{BD35D5A5-85AC-1B43-A18F-09B32846360A}"/>
              </a:ext>
            </a:extLst>
          </p:cNvPr>
          <p:cNvPicPr>
            <a:picLocks noChangeAspect="1"/>
          </p:cNvPicPr>
          <p:nvPr/>
        </p:nvPicPr>
        <p:blipFill>
          <a:blip r:embed="rId3"/>
          <a:stretch>
            <a:fillRect/>
          </a:stretch>
        </p:blipFill>
        <p:spPr>
          <a:xfrm>
            <a:off x="4294677" y="4254155"/>
            <a:ext cx="3322401" cy="2038523"/>
          </a:xfrm>
          <a:prstGeom prst="rect">
            <a:avLst/>
          </a:prstGeom>
        </p:spPr>
      </p:pic>
      <p:cxnSp>
        <p:nvCxnSpPr>
          <p:cNvPr id="678" name="黄色箭头">
            <a:extLst>
              <a:ext uri="{FF2B5EF4-FFF2-40B4-BE49-F238E27FC236}">
                <a16:creationId xmlns:a16="http://schemas.microsoft.com/office/drawing/2014/main" xmlns="" id="{950F87FE-DCEE-2640-8C02-8B592036DB61}"/>
              </a:ext>
            </a:extLst>
          </p:cNvPr>
          <p:cNvCxnSpPr>
            <a:cxnSpLocks/>
          </p:cNvCxnSpPr>
          <p:nvPr/>
        </p:nvCxnSpPr>
        <p:spPr>
          <a:xfrm flipH="1" flipV="1">
            <a:off x="6071202" y="4592656"/>
            <a:ext cx="738240" cy="1096631"/>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679" name="黄色箭头">
            <a:extLst>
              <a:ext uri="{FF2B5EF4-FFF2-40B4-BE49-F238E27FC236}">
                <a16:creationId xmlns:a16="http://schemas.microsoft.com/office/drawing/2014/main" xmlns="" id="{510A32CE-3FF0-EA4C-B5D8-1ED8B5687C89}"/>
              </a:ext>
            </a:extLst>
          </p:cNvPr>
          <p:cNvCxnSpPr>
            <a:cxnSpLocks/>
          </p:cNvCxnSpPr>
          <p:nvPr/>
        </p:nvCxnSpPr>
        <p:spPr>
          <a:xfrm>
            <a:off x="5090136" y="4726589"/>
            <a:ext cx="1515246" cy="32123"/>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680" name="黄色箭头">
            <a:extLst>
              <a:ext uri="{FF2B5EF4-FFF2-40B4-BE49-F238E27FC236}">
                <a16:creationId xmlns:a16="http://schemas.microsoft.com/office/drawing/2014/main" xmlns="" id="{0A4E10EC-4967-7048-A888-32DCA63E94C1}"/>
              </a:ext>
            </a:extLst>
          </p:cNvPr>
          <p:cNvCxnSpPr>
            <a:cxnSpLocks/>
          </p:cNvCxnSpPr>
          <p:nvPr/>
        </p:nvCxnSpPr>
        <p:spPr>
          <a:xfrm flipH="1">
            <a:off x="6005703" y="4795469"/>
            <a:ext cx="624605" cy="1020009"/>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681" name="黄色箭头">
            <a:extLst>
              <a:ext uri="{FF2B5EF4-FFF2-40B4-BE49-F238E27FC236}">
                <a16:creationId xmlns:a16="http://schemas.microsoft.com/office/drawing/2014/main" xmlns="" id="{6DCB3766-C6A1-E54F-8374-F687EC3E7412}"/>
              </a:ext>
            </a:extLst>
          </p:cNvPr>
          <p:cNvCxnSpPr>
            <a:cxnSpLocks/>
          </p:cNvCxnSpPr>
          <p:nvPr/>
        </p:nvCxnSpPr>
        <p:spPr>
          <a:xfrm flipV="1">
            <a:off x="5145691" y="4600637"/>
            <a:ext cx="688835" cy="983598"/>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682" name="黄色箭头">
            <a:extLst>
              <a:ext uri="{FF2B5EF4-FFF2-40B4-BE49-F238E27FC236}">
                <a16:creationId xmlns:a16="http://schemas.microsoft.com/office/drawing/2014/main" xmlns="" id="{7EF1036D-B103-0F48-BBDE-3A3CA9131F69}"/>
              </a:ext>
            </a:extLst>
          </p:cNvPr>
          <p:cNvCxnSpPr>
            <a:cxnSpLocks/>
          </p:cNvCxnSpPr>
          <p:nvPr/>
        </p:nvCxnSpPr>
        <p:spPr>
          <a:xfrm>
            <a:off x="5208140" y="4723880"/>
            <a:ext cx="711075" cy="1138592"/>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683" name="黄色箭头">
            <a:extLst>
              <a:ext uri="{FF2B5EF4-FFF2-40B4-BE49-F238E27FC236}">
                <a16:creationId xmlns:a16="http://schemas.microsoft.com/office/drawing/2014/main" xmlns="" id="{3535E014-98B1-1B4A-B4DF-A4A109D11635}"/>
              </a:ext>
            </a:extLst>
          </p:cNvPr>
          <p:cNvCxnSpPr>
            <a:cxnSpLocks/>
          </p:cNvCxnSpPr>
          <p:nvPr/>
        </p:nvCxnSpPr>
        <p:spPr>
          <a:xfrm flipH="1" flipV="1">
            <a:off x="5330200" y="5632440"/>
            <a:ext cx="1273417" cy="14722"/>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684" name="组合 683">
            <a:extLst>
              <a:ext uri="{FF2B5EF4-FFF2-40B4-BE49-F238E27FC236}">
                <a16:creationId xmlns:a16="http://schemas.microsoft.com/office/drawing/2014/main" xmlns="" id="{70DE9D34-AAD6-9F46-A550-81D9052FB81A}"/>
              </a:ext>
            </a:extLst>
          </p:cNvPr>
          <p:cNvGrpSpPr/>
          <p:nvPr/>
        </p:nvGrpSpPr>
        <p:grpSpPr>
          <a:xfrm>
            <a:off x="6608302" y="5307903"/>
            <a:ext cx="606026" cy="561274"/>
            <a:chOff x="4403795" y="5059800"/>
            <a:chExt cx="606026" cy="561274"/>
          </a:xfrm>
        </p:grpSpPr>
        <p:sp>
          <p:nvSpPr>
            <p:cNvPr id="685" name="矩形 108">
              <a:extLst>
                <a:ext uri="{FF2B5EF4-FFF2-40B4-BE49-F238E27FC236}">
                  <a16:creationId xmlns:a16="http://schemas.microsoft.com/office/drawing/2014/main" xmlns="" id="{B0F49866-D4B2-2C40-A7CD-074ED1D5ABF5}"/>
                </a:ext>
              </a:extLst>
            </p:cNvPr>
            <p:cNvSpPr/>
            <p:nvPr/>
          </p:nvSpPr>
          <p:spPr>
            <a:xfrm>
              <a:off x="4552881" y="5346276"/>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686" name="图片 14">
              <a:extLst>
                <a:ext uri="{FF2B5EF4-FFF2-40B4-BE49-F238E27FC236}">
                  <a16:creationId xmlns:a16="http://schemas.microsoft.com/office/drawing/2014/main" xmlns="" id="{4D08E2B1-070D-1440-A96B-5C222777DB0B}"/>
                </a:ext>
              </a:extLst>
            </p:cNvPr>
            <p:cNvPicPr>
              <a:picLocks noChangeAspect="1"/>
            </p:cNvPicPr>
            <p:nvPr/>
          </p:nvPicPr>
          <p:blipFill>
            <a:blip r:embed="rId4" cstate="print"/>
            <a:stretch>
              <a:fillRect/>
            </a:stretch>
          </p:blipFill>
          <p:spPr>
            <a:xfrm>
              <a:off x="4403795" y="5059800"/>
              <a:ext cx="385901" cy="561274"/>
            </a:xfrm>
            <a:prstGeom prst="rect">
              <a:avLst/>
            </a:prstGeom>
          </p:spPr>
        </p:pic>
      </p:grpSp>
      <p:grpSp>
        <p:nvGrpSpPr>
          <p:cNvPr id="687" name="组合 686">
            <a:extLst>
              <a:ext uri="{FF2B5EF4-FFF2-40B4-BE49-F238E27FC236}">
                <a16:creationId xmlns:a16="http://schemas.microsoft.com/office/drawing/2014/main" xmlns="" id="{43706146-4F1D-FD48-B9EF-B69E37F98BAA}"/>
              </a:ext>
            </a:extLst>
          </p:cNvPr>
          <p:cNvGrpSpPr/>
          <p:nvPr/>
        </p:nvGrpSpPr>
        <p:grpSpPr>
          <a:xfrm>
            <a:off x="5765035" y="4096007"/>
            <a:ext cx="612321" cy="561274"/>
            <a:chOff x="2986303" y="2972233"/>
            <a:chExt cx="612321" cy="561274"/>
          </a:xfrm>
        </p:grpSpPr>
        <p:sp>
          <p:nvSpPr>
            <p:cNvPr id="688" name="矩形 105">
              <a:extLst>
                <a:ext uri="{FF2B5EF4-FFF2-40B4-BE49-F238E27FC236}">
                  <a16:creationId xmlns:a16="http://schemas.microsoft.com/office/drawing/2014/main" xmlns="" id="{71CAF999-44FC-AF49-B244-B98CD5DCBE3F}"/>
                </a:ext>
              </a:extLst>
            </p:cNvPr>
            <p:cNvSpPr/>
            <p:nvPr/>
          </p:nvSpPr>
          <p:spPr>
            <a:xfrm>
              <a:off x="3141684" y="3258298"/>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689" name="图片 19">
              <a:extLst>
                <a:ext uri="{FF2B5EF4-FFF2-40B4-BE49-F238E27FC236}">
                  <a16:creationId xmlns:a16="http://schemas.microsoft.com/office/drawing/2014/main" xmlns="" id="{0E290A7C-D9FA-CB4E-A40D-BBF7FFFAAB18}"/>
                </a:ext>
              </a:extLst>
            </p:cNvPr>
            <p:cNvPicPr>
              <a:picLocks noChangeAspect="1"/>
            </p:cNvPicPr>
            <p:nvPr/>
          </p:nvPicPr>
          <p:blipFill>
            <a:blip r:embed="rId4" cstate="print"/>
            <a:stretch>
              <a:fillRect/>
            </a:stretch>
          </p:blipFill>
          <p:spPr>
            <a:xfrm>
              <a:off x="2986303" y="2972233"/>
              <a:ext cx="385901" cy="561274"/>
            </a:xfrm>
            <a:prstGeom prst="rect">
              <a:avLst/>
            </a:prstGeom>
          </p:spPr>
        </p:pic>
      </p:grpSp>
      <p:grpSp>
        <p:nvGrpSpPr>
          <p:cNvPr id="690" name="组合 689">
            <a:extLst>
              <a:ext uri="{FF2B5EF4-FFF2-40B4-BE49-F238E27FC236}">
                <a16:creationId xmlns:a16="http://schemas.microsoft.com/office/drawing/2014/main" xmlns="" id="{558DEDA7-8A8E-F04A-9CB7-ABE22AA14E7B}"/>
              </a:ext>
            </a:extLst>
          </p:cNvPr>
          <p:cNvGrpSpPr/>
          <p:nvPr/>
        </p:nvGrpSpPr>
        <p:grpSpPr>
          <a:xfrm>
            <a:off x="4919961" y="4236337"/>
            <a:ext cx="611796" cy="561274"/>
            <a:chOff x="1568810" y="3253504"/>
            <a:chExt cx="611796" cy="561274"/>
          </a:xfrm>
        </p:grpSpPr>
        <p:sp>
          <p:nvSpPr>
            <p:cNvPr id="691" name="矩形 104">
              <a:extLst>
                <a:ext uri="{FF2B5EF4-FFF2-40B4-BE49-F238E27FC236}">
                  <a16:creationId xmlns:a16="http://schemas.microsoft.com/office/drawing/2014/main" xmlns="" id="{EB2CE510-8B18-4E41-A11A-38E516A8A207}"/>
                </a:ext>
              </a:extLst>
            </p:cNvPr>
            <p:cNvSpPr/>
            <p:nvPr/>
          </p:nvSpPr>
          <p:spPr>
            <a:xfrm>
              <a:off x="172366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692" name="图片 23">
              <a:extLst>
                <a:ext uri="{FF2B5EF4-FFF2-40B4-BE49-F238E27FC236}">
                  <a16:creationId xmlns:a16="http://schemas.microsoft.com/office/drawing/2014/main" xmlns="" id="{CE146AE2-4A38-3444-B5AA-632C8974E29C}"/>
                </a:ext>
              </a:extLst>
            </p:cNvPr>
            <p:cNvPicPr>
              <a:picLocks noChangeAspect="1"/>
            </p:cNvPicPr>
            <p:nvPr/>
          </p:nvPicPr>
          <p:blipFill>
            <a:blip r:embed="rId4" cstate="print"/>
            <a:stretch>
              <a:fillRect/>
            </a:stretch>
          </p:blipFill>
          <p:spPr>
            <a:xfrm>
              <a:off x="1568810" y="3253504"/>
              <a:ext cx="385901" cy="561274"/>
            </a:xfrm>
            <a:prstGeom prst="rect">
              <a:avLst/>
            </a:prstGeom>
          </p:spPr>
        </p:pic>
      </p:grpSp>
      <p:grpSp>
        <p:nvGrpSpPr>
          <p:cNvPr id="693" name="组合 692">
            <a:extLst>
              <a:ext uri="{FF2B5EF4-FFF2-40B4-BE49-F238E27FC236}">
                <a16:creationId xmlns:a16="http://schemas.microsoft.com/office/drawing/2014/main" xmlns="" id="{33085F04-2D6E-9947-948D-1B1D417341B1}"/>
              </a:ext>
            </a:extLst>
          </p:cNvPr>
          <p:cNvGrpSpPr/>
          <p:nvPr/>
        </p:nvGrpSpPr>
        <p:grpSpPr>
          <a:xfrm>
            <a:off x="6574714" y="4267647"/>
            <a:ext cx="614571" cy="561274"/>
            <a:chOff x="4403795" y="3253504"/>
            <a:chExt cx="614571" cy="561274"/>
          </a:xfrm>
        </p:grpSpPr>
        <p:sp>
          <p:nvSpPr>
            <p:cNvPr id="694" name="矩形 106">
              <a:extLst>
                <a:ext uri="{FF2B5EF4-FFF2-40B4-BE49-F238E27FC236}">
                  <a16:creationId xmlns:a16="http://schemas.microsoft.com/office/drawing/2014/main" xmlns="" id="{6A1A0A6B-D016-594A-B404-7DFD35C89EAA}"/>
                </a:ext>
              </a:extLst>
            </p:cNvPr>
            <p:cNvSpPr/>
            <p:nvPr/>
          </p:nvSpPr>
          <p:spPr>
            <a:xfrm>
              <a:off x="456142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695" name="图片 24">
              <a:extLst>
                <a:ext uri="{FF2B5EF4-FFF2-40B4-BE49-F238E27FC236}">
                  <a16:creationId xmlns:a16="http://schemas.microsoft.com/office/drawing/2014/main" xmlns="" id="{240F97C5-53DF-5C49-9396-2FFB8A05D059}"/>
                </a:ext>
              </a:extLst>
            </p:cNvPr>
            <p:cNvPicPr>
              <a:picLocks noChangeAspect="1"/>
            </p:cNvPicPr>
            <p:nvPr/>
          </p:nvPicPr>
          <p:blipFill>
            <a:blip r:embed="rId4" cstate="print"/>
            <a:stretch>
              <a:fillRect/>
            </a:stretch>
          </p:blipFill>
          <p:spPr>
            <a:xfrm>
              <a:off x="4403795" y="3253504"/>
              <a:ext cx="385901" cy="561274"/>
            </a:xfrm>
            <a:prstGeom prst="rect">
              <a:avLst/>
            </a:prstGeom>
          </p:spPr>
        </p:pic>
      </p:grpSp>
      <p:grpSp>
        <p:nvGrpSpPr>
          <p:cNvPr id="696" name="组合 695">
            <a:extLst>
              <a:ext uri="{FF2B5EF4-FFF2-40B4-BE49-F238E27FC236}">
                <a16:creationId xmlns:a16="http://schemas.microsoft.com/office/drawing/2014/main" xmlns="" id="{85A56705-849D-BC41-9BDD-BB793F9F1378}"/>
              </a:ext>
            </a:extLst>
          </p:cNvPr>
          <p:cNvGrpSpPr/>
          <p:nvPr/>
        </p:nvGrpSpPr>
        <p:grpSpPr>
          <a:xfrm>
            <a:off x="5603133" y="5690904"/>
            <a:ext cx="804751" cy="439545"/>
            <a:chOff x="2733501" y="5516331"/>
            <a:chExt cx="804751" cy="439545"/>
          </a:xfrm>
        </p:grpSpPr>
        <p:sp>
          <p:nvSpPr>
            <p:cNvPr id="697" name="矩形 110">
              <a:extLst>
                <a:ext uri="{FF2B5EF4-FFF2-40B4-BE49-F238E27FC236}">
                  <a16:creationId xmlns:a16="http://schemas.microsoft.com/office/drawing/2014/main" xmlns="" id="{638CEBC3-72EE-5143-82F8-F70F36E8FF64}"/>
                </a:ext>
              </a:extLst>
            </p:cNvPr>
            <p:cNvSpPr/>
            <p:nvPr/>
          </p:nvSpPr>
          <p:spPr>
            <a:xfrm>
              <a:off x="3073651" y="5581533"/>
              <a:ext cx="464601" cy="355950"/>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698" name="芯片">
              <a:extLst>
                <a:ext uri="{FF2B5EF4-FFF2-40B4-BE49-F238E27FC236}">
                  <a16:creationId xmlns:a16="http://schemas.microsoft.com/office/drawing/2014/main" xmlns="" id="{39E8C0EE-1E28-8946-BAE0-EEA148A32EF1}"/>
                </a:ext>
              </a:extLst>
            </p:cNvPr>
            <p:cNvPicPr>
              <a:picLocks noChangeAspect="1"/>
            </p:cNvPicPr>
            <p:nvPr/>
          </p:nvPicPr>
          <p:blipFill>
            <a:blip r:embed="rId5"/>
            <a:stretch>
              <a:fillRect/>
            </a:stretch>
          </p:blipFill>
          <p:spPr>
            <a:xfrm>
              <a:off x="2733501" y="5516331"/>
              <a:ext cx="647750" cy="439545"/>
            </a:xfrm>
            <a:prstGeom prst="rect">
              <a:avLst/>
            </a:prstGeom>
          </p:spPr>
        </p:pic>
      </p:grpSp>
      <p:pic>
        <p:nvPicPr>
          <p:cNvPr id="699" name="服务器结构">
            <a:extLst>
              <a:ext uri="{FF2B5EF4-FFF2-40B4-BE49-F238E27FC236}">
                <a16:creationId xmlns:a16="http://schemas.microsoft.com/office/drawing/2014/main" xmlns="" id="{21A9B9CD-92BB-854E-B7DB-9AD1D2842249}"/>
              </a:ext>
            </a:extLst>
          </p:cNvPr>
          <p:cNvPicPr>
            <a:picLocks noChangeAspect="1"/>
          </p:cNvPicPr>
          <p:nvPr/>
        </p:nvPicPr>
        <p:blipFill>
          <a:blip r:embed="rId6"/>
          <a:stretch>
            <a:fillRect/>
          </a:stretch>
        </p:blipFill>
        <p:spPr>
          <a:xfrm>
            <a:off x="5752387" y="5431060"/>
            <a:ext cx="385900" cy="562037"/>
          </a:xfrm>
          <a:prstGeom prst="rect">
            <a:avLst/>
          </a:prstGeom>
        </p:spPr>
      </p:pic>
      <p:cxnSp>
        <p:nvCxnSpPr>
          <p:cNvPr id="700" name="直线连接符 43">
            <a:extLst>
              <a:ext uri="{FF2B5EF4-FFF2-40B4-BE49-F238E27FC236}">
                <a16:creationId xmlns:a16="http://schemas.microsoft.com/office/drawing/2014/main" xmlns="" id="{60A4F9C8-B305-9747-88C8-85DC23F475A9}"/>
              </a:ext>
            </a:extLst>
          </p:cNvPr>
          <p:cNvCxnSpPr>
            <a:cxnSpLocks/>
            <a:endCxn id="698" idx="1"/>
          </p:cNvCxnSpPr>
          <p:nvPr/>
        </p:nvCxnSpPr>
        <p:spPr>
          <a:xfrm>
            <a:off x="5268396" y="5800297"/>
            <a:ext cx="334737" cy="11038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01" name="直线连接符 22">
            <a:extLst>
              <a:ext uri="{FF2B5EF4-FFF2-40B4-BE49-F238E27FC236}">
                <a16:creationId xmlns:a16="http://schemas.microsoft.com/office/drawing/2014/main" xmlns="" id="{78BA7537-B162-2042-9D5C-42CD6D459F09}"/>
              </a:ext>
            </a:extLst>
          </p:cNvPr>
          <p:cNvCxnSpPr>
            <a:cxnSpLocks/>
            <a:endCxn id="698" idx="3"/>
          </p:cNvCxnSpPr>
          <p:nvPr/>
        </p:nvCxnSpPr>
        <p:spPr>
          <a:xfrm flipH="1">
            <a:off x="6250883" y="5757773"/>
            <a:ext cx="413270" cy="152904"/>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02" name="直线连接符 28">
            <a:extLst>
              <a:ext uri="{FF2B5EF4-FFF2-40B4-BE49-F238E27FC236}">
                <a16:creationId xmlns:a16="http://schemas.microsoft.com/office/drawing/2014/main" xmlns="" id="{434B0B75-29C4-B644-A42A-EAC94C2FF9F6}"/>
              </a:ext>
            </a:extLst>
          </p:cNvPr>
          <p:cNvCxnSpPr>
            <a:cxnSpLocks/>
          </p:cNvCxnSpPr>
          <p:nvPr/>
        </p:nvCxnSpPr>
        <p:spPr>
          <a:xfrm flipH="1">
            <a:off x="6998888" y="5189364"/>
            <a:ext cx="176452" cy="388461"/>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03" name="直线连接符 30">
            <a:extLst>
              <a:ext uri="{FF2B5EF4-FFF2-40B4-BE49-F238E27FC236}">
                <a16:creationId xmlns:a16="http://schemas.microsoft.com/office/drawing/2014/main" xmlns="" id="{431E124E-D024-454D-ABA9-1C9175CE1F3B}"/>
              </a:ext>
            </a:extLst>
          </p:cNvPr>
          <p:cNvCxnSpPr>
            <a:cxnSpLocks/>
          </p:cNvCxnSpPr>
          <p:nvPr/>
        </p:nvCxnSpPr>
        <p:spPr>
          <a:xfrm flipH="1" flipV="1">
            <a:off x="6881813" y="4760466"/>
            <a:ext cx="305470" cy="41039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704" name="组合 703">
            <a:extLst>
              <a:ext uri="{FF2B5EF4-FFF2-40B4-BE49-F238E27FC236}">
                <a16:creationId xmlns:a16="http://schemas.microsoft.com/office/drawing/2014/main" xmlns="" id="{48F2A831-6534-534A-A068-B4BF2FE0624B}"/>
              </a:ext>
            </a:extLst>
          </p:cNvPr>
          <p:cNvGrpSpPr/>
          <p:nvPr/>
        </p:nvGrpSpPr>
        <p:grpSpPr>
          <a:xfrm>
            <a:off x="7017622" y="4807643"/>
            <a:ext cx="613980" cy="561274"/>
            <a:chOff x="5126835" y="4174061"/>
            <a:chExt cx="613980" cy="561274"/>
          </a:xfrm>
        </p:grpSpPr>
        <p:sp>
          <p:nvSpPr>
            <p:cNvPr id="705" name="矩形 107">
              <a:extLst>
                <a:ext uri="{FF2B5EF4-FFF2-40B4-BE49-F238E27FC236}">
                  <a16:creationId xmlns:a16="http://schemas.microsoft.com/office/drawing/2014/main" xmlns="" id="{E005EC74-3F80-3E41-8CA0-74ECD04EF505}"/>
                </a:ext>
              </a:extLst>
            </p:cNvPr>
            <p:cNvSpPr/>
            <p:nvPr/>
          </p:nvSpPr>
          <p:spPr>
            <a:xfrm>
              <a:off x="528387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706" name="图片 20">
              <a:extLst>
                <a:ext uri="{FF2B5EF4-FFF2-40B4-BE49-F238E27FC236}">
                  <a16:creationId xmlns:a16="http://schemas.microsoft.com/office/drawing/2014/main" xmlns="" id="{1F88F475-522A-1742-B97E-9C63BD19E2BB}"/>
                </a:ext>
              </a:extLst>
            </p:cNvPr>
            <p:cNvPicPr>
              <a:picLocks noChangeAspect="1"/>
            </p:cNvPicPr>
            <p:nvPr/>
          </p:nvPicPr>
          <p:blipFill>
            <a:blip r:embed="rId4" cstate="print"/>
            <a:stretch>
              <a:fillRect/>
            </a:stretch>
          </p:blipFill>
          <p:spPr>
            <a:xfrm>
              <a:off x="5126835" y="4174061"/>
              <a:ext cx="385901" cy="561274"/>
            </a:xfrm>
            <a:prstGeom prst="rect">
              <a:avLst/>
            </a:prstGeom>
          </p:spPr>
        </p:pic>
      </p:grpSp>
      <p:cxnSp>
        <p:nvCxnSpPr>
          <p:cNvPr id="707" name="直线连接符 34">
            <a:extLst>
              <a:ext uri="{FF2B5EF4-FFF2-40B4-BE49-F238E27FC236}">
                <a16:creationId xmlns:a16="http://schemas.microsoft.com/office/drawing/2014/main" xmlns="" id="{773BC39D-B1EA-DF41-A269-9BCDB8E367FA}"/>
              </a:ext>
            </a:extLst>
          </p:cNvPr>
          <p:cNvCxnSpPr>
            <a:cxnSpLocks/>
          </p:cNvCxnSpPr>
          <p:nvPr/>
        </p:nvCxnSpPr>
        <p:spPr>
          <a:xfrm>
            <a:off x="6132089" y="4546732"/>
            <a:ext cx="437273" cy="7645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08" name="直线连接符 37">
            <a:extLst>
              <a:ext uri="{FF2B5EF4-FFF2-40B4-BE49-F238E27FC236}">
                <a16:creationId xmlns:a16="http://schemas.microsoft.com/office/drawing/2014/main" xmlns="" id="{566335DF-C715-F244-969B-D07750C7C6C0}"/>
              </a:ext>
            </a:extLst>
          </p:cNvPr>
          <p:cNvCxnSpPr>
            <a:cxnSpLocks/>
          </p:cNvCxnSpPr>
          <p:nvPr/>
        </p:nvCxnSpPr>
        <p:spPr>
          <a:xfrm flipH="1">
            <a:off x="5330452" y="4557544"/>
            <a:ext cx="515367" cy="3932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09" name="直线连接符 44">
            <a:extLst>
              <a:ext uri="{FF2B5EF4-FFF2-40B4-BE49-F238E27FC236}">
                <a16:creationId xmlns:a16="http://schemas.microsoft.com/office/drawing/2014/main" xmlns="" id="{CD11482C-C145-6648-AADC-EFF907993976}"/>
              </a:ext>
            </a:extLst>
          </p:cNvPr>
          <p:cNvCxnSpPr>
            <a:cxnSpLocks/>
          </p:cNvCxnSpPr>
          <p:nvPr/>
        </p:nvCxnSpPr>
        <p:spPr>
          <a:xfrm flipH="1">
            <a:off x="4790023" y="4724120"/>
            <a:ext cx="227627" cy="32476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710" name="组合 709">
            <a:extLst>
              <a:ext uri="{FF2B5EF4-FFF2-40B4-BE49-F238E27FC236}">
                <a16:creationId xmlns:a16="http://schemas.microsoft.com/office/drawing/2014/main" xmlns="" id="{3E5BD6A7-3058-F94C-B92B-A33ACDBF27EE}"/>
              </a:ext>
            </a:extLst>
          </p:cNvPr>
          <p:cNvGrpSpPr/>
          <p:nvPr/>
        </p:nvGrpSpPr>
        <p:grpSpPr>
          <a:xfrm>
            <a:off x="4499840" y="4785576"/>
            <a:ext cx="615853" cy="561274"/>
            <a:chOff x="852882" y="4174061"/>
            <a:chExt cx="615853" cy="561274"/>
          </a:xfrm>
        </p:grpSpPr>
        <p:sp>
          <p:nvSpPr>
            <p:cNvPr id="711" name="矩形 103">
              <a:extLst>
                <a:ext uri="{FF2B5EF4-FFF2-40B4-BE49-F238E27FC236}">
                  <a16:creationId xmlns:a16="http://schemas.microsoft.com/office/drawing/2014/main" xmlns="" id="{AC5B0A90-752A-274E-BCCA-2482C938D9B5}"/>
                </a:ext>
              </a:extLst>
            </p:cNvPr>
            <p:cNvSpPr/>
            <p:nvPr/>
          </p:nvSpPr>
          <p:spPr>
            <a:xfrm>
              <a:off x="101179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712" name="图片 21">
              <a:extLst>
                <a:ext uri="{FF2B5EF4-FFF2-40B4-BE49-F238E27FC236}">
                  <a16:creationId xmlns:a16="http://schemas.microsoft.com/office/drawing/2014/main" xmlns="" id="{F545E4AA-B4CD-CD4E-BD4F-9FDD693AE24A}"/>
                </a:ext>
              </a:extLst>
            </p:cNvPr>
            <p:cNvPicPr>
              <a:picLocks noChangeAspect="1"/>
            </p:cNvPicPr>
            <p:nvPr/>
          </p:nvPicPr>
          <p:blipFill>
            <a:blip r:embed="rId4" cstate="print"/>
            <a:stretch>
              <a:fillRect/>
            </a:stretch>
          </p:blipFill>
          <p:spPr>
            <a:xfrm>
              <a:off x="852882" y="4174061"/>
              <a:ext cx="385901" cy="561274"/>
            </a:xfrm>
            <a:prstGeom prst="rect">
              <a:avLst/>
            </a:prstGeom>
          </p:spPr>
        </p:pic>
      </p:grpSp>
      <p:cxnSp>
        <p:nvCxnSpPr>
          <p:cNvPr id="713" name="直线连接符 45">
            <a:extLst>
              <a:ext uri="{FF2B5EF4-FFF2-40B4-BE49-F238E27FC236}">
                <a16:creationId xmlns:a16="http://schemas.microsoft.com/office/drawing/2014/main" xmlns="" id="{6557845A-A2A9-5044-8FD4-5196F3190D82}"/>
              </a:ext>
            </a:extLst>
          </p:cNvPr>
          <p:cNvCxnSpPr>
            <a:cxnSpLocks/>
          </p:cNvCxnSpPr>
          <p:nvPr/>
        </p:nvCxnSpPr>
        <p:spPr>
          <a:xfrm>
            <a:off x="4821094" y="5304651"/>
            <a:ext cx="229793" cy="352093"/>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714" name="组合 713">
            <a:extLst>
              <a:ext uri="{FF2B5EF4-FFF2-40B4-BE49-F238E27FC236}">
                <a16:creationId xmlns:a16="http://schemas.microsoft.com/office/drawing/2014/main" xmlns="" id="{68A2C739-9041-7D45-8807-A847EC84A9E1}"/>
              </a:ext>
            </a:extLst>
          </p:cNvPr>
          <p:cNvGrpSpPr/>
          <p:nvPr/>
        </p:nvGrpSpPr>
        <p:grpSpPr>
          <a:xfrm>
            <a:off x="4926166" y="5315348"/>
            <a:ext cx="616815" cy="565620"/>
            <a:chOff x="1568810" y="5059800"/>
            <a:chExt cx="616815" cy="565620"/>
          </a:xfrm>
        </p:grpSpPr>
        <p:sp>
          <p:nvSpPr>
            <p:cNvPr id="715" name="矩形 67">
              <a:extLst>
                <a:ext uri="{FF2B5EF4-FFF2-40B4-BE49-F238E27FC236}">
                  <a16:creationId xmlns:a16="http://schemas.microsoft.com/office/drawing/2014/main" xmlns="" id="{008C112A-926C-D342-A8F1-A8C0F0E1D20C}"/>
                </a:ext>
              </a:extLst>
            </p:cNvPr>
            <p:cNvSpPr/>
            <p:nvPr/>
          </p:nvSpPr>
          <p:spPr>
            <a:xfrm>
              <a:off x="1728685" y="5350644"/>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716" name="图片 13">
              <a:extLst>
                <a:ext uri="{FF2B5EF4-FFF2-40B4-BE49-F238E27FC236}">
                  <a16:creationId xmlns:a16="http://schemas.microsoft.com/office/drawing/2014/main" xmlns="" id="{866265B6-8DC6-9A47-9E31-5F1EF9D81B0B}"/>
                </a:ext>
              </a:extLst>
            </p:cNvPr>
            <p:cNvPicPr>
              <a:picLocks noChangeAspect="1"/>
            </p:cNvPicPr>
            <p:nvPr/>
          </p:nvPicPr>
          <p:blipFill>
            <a:blip r:embed="rId4" cstate="print"/>
            <a:stretch>
              <a:fillRect/>
            </a:stretch>
          </p:blipFill>
          <p:spPr>
            <a:xfrm>
              <a:off x="1568810" y="5059800"/>
              <a:ext cx="385901" cy="561274"/>
            </a:xfrm>
            <a:prstGeom prst="rect">
              <a:avLst/>
            </a:prstGeom>
          </p:spPr>
        </p:pic>
      </p:grpSp>
      <p:grpSp>
        <p:nvGrpSpPr>
          <p:cNvPr id="718" name="组合 66">
            <a:extLst>
              <a:ext uri="{FF2B5EF4-FFF2-40B4-BE49-F238E27FC236}">
                <a16:creationId xmlns:a16="http://schemas.microsoft.com/office/drawing/2014/main" xmlns="" id="{8499A7E9-63B3-2148-8F96-F254D6548BEF}"/>
              </a:ext>
            </a:extLst>
          </p:cNvPr>
          <p:cNvGrpSpPr/>
          <p:nvPr/>
        </p:nvGrpSpPr>
        <p:grpSpPr>
          <a:xfrm>
            <a:off x="5029934" y="4121758"/>
            <a:ext cx="187916" cy="241088"/>
            <a:chOff x="2502831" y="596673"/>
            <a:chExt cx="668967" cy="858255"/>
          </a:xfrm>
        </p:grpSpPr>
        <p:sp>
          <p:nvSpPr>
            <p:cNvPr id="719" name="椭圆 59">
              <a:extLst>
                <a:ext uri="{FF2B5EF4-FFF2-40B4-BE49-F238E27FC236}">
                  <a16:creationId xmlns:a16="http://schemas.microsoft.com/office/drawing/2014/main" xmlns="" id="{6CB8C486-8BB6-5944-A035-E9688752D132}"/>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0" name="椭圆 57">
              <a:extLst>
                <a:ext uri="{FF2B5EF4-FFF2-40B4-BE49-F238E27FC236}">
                  <a16:creationId xmlns:a16="http://schemas.microsoft.com/office/drawing/2014/main" xmlns="" id="{30F93564-17B8-3445-BE6D-8D3C71B61FB2}"/>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1" name="任意形状 63">
              <a:extLst>
                <a:ext uri="{FF2B5EF4-FFF2-40B4-BE49-F238E27FC236}">
                  <a16:creationId xmlns:a16="http://schemas.microsoft.com/office/drawing/2014/main" xmlns="" id="{C56B688B-8582-274E-96CF-C758E6A218E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2" name="L 形 64">
              <a:extLst>
                <a:ext uri="{FF2B5EF4-FFF2-40B4-BE49-F238E27FC236}">
                  <a16:creationId xmlns:a16="http://schemas.microsoft.com/office/drawing/2014/main" xmlns="" id="{6114CBA1-07E0-8040-8EC5-6186CD47C84B}"/>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23" name="组合 68">
            <a:extLst>
              <a:ext uri="{FF2B5EF4-FFF2-40B4-BE49-F238E27FC236}">
                <a16:creationId xmlns:a16="http://schemas.microsoft.com/office/drawing/2014/main" xmlns="" id="{B36E482D-775D-F144-B127-9BC46800CDF7}"/>
              </a:ext>
            </a:extLst>
          </p:cNvPr>
          <p:cNvGrpSpPr/>
          <p:nvPr/>
        </p:nvGrpSpPr>
        <p:grpSpPr>
          <a:xfrm>
            <a:off x="4592624" y="4680839"/>
            <a:ext cx="187916" cy="241088"/>
            <a:chOff x="2502831" y="596673"/>
            <a:chExt cx="668967" cy="858255"/>
          </a:xfrm>
        </p:grpSpPr>
        <p:sp>
          <p:nvSpPr>
            <p:cNvPr id="724" name="椭圆 69">
              <a:extLst>
                <a:ext uri="{FF2B5EF4-FFF2-40B4-BE49-F238E27FC236}">
                  <a16:creationId xmlns:a16="http://schemas.microsoft.com/office/drawing/2014/main" xmlns="" id="{34BCE819-E014-2C42-A530-A6F855A6AB29}"/>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5" name="椭圆 70">
              <a:extLst>
                <a:ext uri="{FF2B5EF4-FFF2-40B4-BE49-F238E27FC236}">
                  <a16:creationId xmlns:a16="http://schemas.microsoft.com/office/drawing/2014/main" xmlns="" id="{24FCDAF8-005E-764C-8161-E501F1F1B303}"/>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6" name="任意形状 71">
              <a:extLst>
                <a:ext uri="{FF2B5EF4-FFF2-40B4-BE49-F238E27FC236}">
                  <a16:creationId xmlns:a16="http://schemas.microsoft.com/office/drawing/2014/main" xmlns="" id="{4D4F11A7-3A6B-C642-BEFE-7A7BC9F55D59}"/>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27" name="L 形 72">
              <a:extLst>
                <a:ext uri="{FF2B5EF4-FFF2-40B4-BE49-F238E27FC236}">
                  <a16:creationId xmlns:a16="http://schemas.microsoft.com/office/drawing/2014/main" xmlns="" id="{56026E1A-DBC2-D640-BCD2-D1401255D65E}"/>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28" name="组合 73">
            <a:extLst>
              <a:ext uri="{FF2B5EF4-FFF2-40B4-BE49-F238E27FC236}">
                <a16:creationId xmlns:a16="http://schemas.microsoft.com/office/drawing/2014/main" xmlns="" id="{449575D3-3A94-7741-88AE-829D9671A4E0}"/>
              </a:ext>
            </a:extLst>
          </p:cNvPr>
          <p:cNvGrpSpPr/>
          <p:nvPr/>
        </p:nvGrpSpPr>
        <p:grpSpPr>
          <a:xfrm>
            <a:off x="5029496" y="5205039"/>
            <a:ext cx="187916" cy="241088"/>
            <a:chOff x="2502831" y="596673"/>
            <a:chExt cx="668967" cy="858255"/>
          </a:xfrm>
        </p:grpSpPr>
        <p:sp>
          <p:nvSpPr>
            <p:cNvPr id="729" name="椭圆 74">
              <a:extLst>
                <a:ext uri="{FF2B5EF4-FFF2-40B4-BE49-F238E27FC236}">
                  <a16:creationId xmlns:a16="http://schemas.microsoft.com/office/drawing/2014/main" xmlns="" id="{42F1E884-45C6-A049-A5D5-098711471252}"/>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0" name="椭圆 75">
              <a:extLst>
                <a:ext uri="{FF2B5EF4-FFF2-40B4-BE49-F238E27FC236}">
                  <a16:creationId xmlns:a16="http://schemas.microsoft.com/office/drawing/2014/main" xmlns="" id="{A86754D1-D5DE-904F-9BBE-9DF50B56FB65}"/>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1" name="任意形状 76">
              <a:extLst>
                <a:ext uri="{FF2B5EF4-FFF2-40B4-BE49-F238E27FC236}">
                  <a16:creationId xmlns:a16="http://schemas.microsoft.com/office/drawing/2014/main" xmlns="" id="{2ACA3BD9-13BB-6949-84B1-503F7658E2C0}"/>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2" name="L 形 77">
              <a:extLst>
                <a:ext uri="{FF2B5EF4-FFF2-40B4-BE49-F238E27FC236}">
                  <a16:creationId xmlns:a16="http://schemas.microsoft.com/office/drawing/2014/main" xmlns="" id="{257B9669-A9BE-BB4A-82DB-0D4EA20FF621}"/>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33" name="组合 78">
            <a:extLst>
              <a:ext uri="{FF2B5EF4-FFF2-40B4-BE49-F238E27FC236}">
                <a16:creationId xmlns:a16="http://schemas.microsoft.com/office/drawing/2014/main" xmlns="" id="{F6F073D6-70F3-0641-A27D-C677088ED29E}"/>
              </a:ext>
            </a:extLst>
          </p:cNvPr>
          <p:cNvGrpSpPr/>
          <p:nvPr/>
        </p:nvGrpSpPr>
        <p:grpSpPr>
          <a:xfrm>
            <a:off x="5837329" y="5323963"/>
            <a:ext cx="187916" cy="241088"/>
            <a:chOff x="2502831" y="596673"/>
            <a:chExt cx="668967" cy="858255"/>
          </a:xfrm>
        </p:grpSpPr>
        <p:sp>
          <p:nvSpPr>
            <p:cNvPr id="734" name="椭圆 79">
              <a:extLst>
                <a:ext uri="{FF2B5EF4-FFF2-40B4-BE49-F238E27FC236}">
                  <a16:creationId xmlns:a16="http://schemas.microsoft.com/office/drawing/2014/main" xmlns="" id="{5D598EF8-08DB-BC48-BEC8-8AEADB1DC5F2}"/>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5" name="椭圆 80">
              <a:extLst>
                <a:ext uri="{FF2B5EF4-FFF2-40B4-BE49-F238E27FC236}">
                  <a16:creationId xmlns:a16="http://schemas.microsoft.com/office/drawing/2014/main" xmlns="" id="{B2F54D94-B1D8-4B4D-9D6A-7228B24C81A9}"/>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6" name="任意形状 81">
              <a:extLst>
                <a:ext uri="{FF2B5EF4-FFF2-40B4-BE49-F238E27FC236}">
                  <a16:creationId xmlns:a16="http://schemas.microsoft.com/office/drawing/2014/main" xmlns="" id="{AE01D4BC-0BD0-9746-8381-2621DC043F97}"/>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37" name="L 形 82">
              <a:extLst>
                <a:ext uri="{FF2B5EF4-FFF2-40B4-BE49-F238E27FC236}">
                  <a16:creationId xmlns:a16="http://schemas.microsoft.com/office/drawing/2014/main" xmlns="" id="{1F7F743A-B1E3-EE41-B055-7C3CC118ADC8}"/>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38" name="组合 83">
            <a:extLst>
              <a:ext uri="{FF2B5EF4-FFF2-40B4-BE49-F238E27FC236}">
                <a16:creationId xmlns:a16="http://schemas.microsoft.com/office/drawing/2014/main" xmlns="" id="{FD4D6E8D-A1EB-0546-8A6C-7ACFCFC912BE}"/>
              </a:ext>
            </a:extLst>
          </p:cNvPr>
          <p:cNvGrpSpPr/>
          <p:nvPr/>
        </p:nvGrpSpPr>
        <p:grpSpPr>
          <a:xfrm>
            <a:off x="5855006" y="3970859"/>
            <a:ext cx="187916" cy="241088"/>
            <a:chOff x="2502831" y="596673"/>
            <a:chExt cx="668967" cy="858255"/>
          </a:xfrm>
        </p:grpSpPr>
        <p:sp>
          <p:nvSpPr>
            <p:cNvPr id="739" name="椭圆 84">
              <a:extLst>
                <a:ext uri="{FF2B5EF4-FFF2-40B4-BE49-F238E27FC236}">
                  <a16:creationId xmlns:a16="http://schemas.microsoft.com/office/drawing/2014/main" xmlns="" id="{E1DA6BD1-8B86-5B48-8A3C-344D64B84761}"/>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0" name="椭圆 85">
              <a:extLst>
                <a:ext uri="{FF2B5EF4-FFF2-40B4-BE49-F238E27FC236}">
                  <a16:creationId xmlns:a16="http://schemas.microsoft.com/office/drawing/2014/main" xmlns="" id="{AE6DD4AC-2320-4F41-AEA1-B7CD5842EE82}"/>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1" name="任意形状 86">
              <a:extLst>
                <a:ext uri="{FF2B5EF4-FFF2-40B4-BE49-F238E27FC236}">
                  <a16:creationId xmlns:a16="http://schemas.microsoft.com/office/drawing/2014/main" xmlns="" id="{2D2DE725-4183-F948-845C-E97191630977}"/>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2" name="L 形 87">
              <a:extLst>
                <a:ext uri="{FF2B5EF4-FFF2-40B4-BE49-F238E27FC236}">
                  <a16:creationId xmlns:a16="http://schemas.microsoft.com/office/drawing/2014/main" xmlns="" id="{25FDB0D6-E559-9B4E-B3B5-318318B1499A}"/>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43" name="组合 88">
            <a:extLst>
              <a:ext uri="{FF2B5EF4-FFF2-40B4-BE49-F238E27FC236}">
                <a16:creationId xmlns:a16="http://schemas.microsoft.com/office/drawing/2014/main" xmlns="" id="{53D06EC9-182A-4145-A181-B0C33C7402AF}"/>
              </a:ext>
            </a:extLst>
          </p:cNvPr>
          <p:cNvGrpSpPr/>
          <p:nvPr/>
        </p:nvGrpSpPr>
        <p:grpSpPr>
          <a:xfrm>
            <a:off x="6664469" y="4155529"/>
            <a:ext cx="187916" cy="241088"/>
            <a:chOff x="2502831" y="596673"/>
            <a:chExt cx="668967" cy="858255"/>
          </a:xfrm>
        </p:grpSpPr>
        <p:sp>
          <p:nvSpPr>
            <p:cNvPr id="744" name="椭圆 89">
              <a:extLst>
                <a:ext uri="{FF2B5EF4-FFF2-40B4-BE49-F238E27FC236}">
                  <a16:creationId xmlns:a16="http://schemas.microsoft.com/office/drawing/2014/main" xmlns="" id="{A76CAF27-585B-504B-9424-76755BA99FBF}"/>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5" name="椭圆 90">
              <a:extLst>
                <a:ext uri="{FF2B5EF4-FFF2-40B4-BE49-F238E27FC236}">
                  <a16:creationId xmlns:a16="http://schemas.microsoft.com/office/drawing/2014/main" xmlns="" id="{8C10C341-13FD-8B4E-AE6D-C9C731404BE5}"/>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6" name="任意形状 91">
              <a:extLst>
                <a:ext uri="{FF2B5EF4-FFF2-40B4-BE49-F238E27FC236}">
                  <a16:creationId xmlns:a16="http://schemas.microsoft.com/office/drawing/2014/main" xmlns="" id="{2B4CE713-DD5B-B748-BCD4-A46BDFB55D65}"/>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47" name="L 形 92">
              <a:extLst>
                <a:ext uri="{FF2B5EF4-FFF2-40B4-BE49-F238E27FC236}">
                  <a16:creationId xmlns:a16="http://schemas.microsoft.com/office/drawing/2014/main" xmlns="" id="{1CCDC377-B403-0B42-AF11-DE1D84AA649F}"/>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48" name="组合 93">
            <a:extLst>
              <a:ext uri="{FF2B5EF4-FFF2-40B4-BE49-F238E27FC236}">
                <a16:creationId xmlns:a16="http://schemas.microsoft.com/office/drawing/2014/main" xmlns="" id="{E9F72344-A3D4-5343-91BA-FD9A174BF734}"/>
              </a:ext>
            </a:extLst>
          </p:cNvPr>
          <p:cNvGrpSpPr/>
          <p:nvPr/>
        </p:nvGrpSpPr>
        <p:grpSpPr>
          <a:xfrm>
            <a:off x="7118746" y="4692517"/>
            <a:ext cx="187916" cy="241088"/>
            <a:chOff x="2502831" y="596673"/>
            <a:chExt cx="668967" cy="858255"/>
          </a:xfrm>
        </p:grpSpPr>
        <p:sp>
          <p:nvSpPr>
            <p:cNvPr id="749" name="椭圆 94">
              <a:extLst>
                <a:ext uri="{FF2B5EF4-FFF2-40B4-BE49-F238E27FC236}">
                  <a16:creationId xmlns:a16="http://schemas.microsoft.com/office/drawing/2014/main" xmlns="" id="{FA161579-B680-E042-82D1-10DED3E54126}"/>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0" name="椭圆 95">
              <a:extLst>
                <a:ext uri="{FF2B5EF4-FFF2-40B4-BE49-F238E27FC236}">
                  <a16:creationId xmlns:a16="http://schemas.microsoft.com/office/drawing/2014/main" xmlns="" id="{D6FF0F99-BFF7-1347-B793-47321431E988}"/>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1" name="任意形状 96">
              <a:extLst>
                <a:ext uri="{FF2B5EF4-FFF2-40B4-BE49-F238E27FC236}">
                  <a16:creationId xmlns:a16="http://schemas.microsoft.com/office/drawing/2014/main" xmlns="" id="{FB9FCDD1-1874-0649-861C-B9449538A85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2" name="L 形 97">
              <a:extLst>
                <a:ext uri="{FF2B5EF4-FFF2-40B4-BE49-F238E27FC236}">
                  <a16:creationId xmlns:a16="http://schemas.microsoft.com/office/drawing/2014/main" xmlns="" id="{9A13E547-AE2C-C442-BAA2-8E673959EB97}"/>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53" name="组合 98">
            <a:extLst>
              <a:ext uri="{FF2B5EF4-FFF2-40B4-BE49-F238E27FC236}">
                <a16:creationId xmlns:a16="http://schemas.microsoft.com/office/drawing/2014/main" xmlns="" id="{7234C16B-1F5D-B84F-BCEF-D21549E2CEAC}"/>
              </a:ext>
            </a:extLst>
          </p:cNvPr>
          <p:cNvGrpSpPr/>
          <p:nvPr/>
        </p:nvGrpSpPr>
        <p:grpSpPr>
          <a:xfrm>
            <a:off x="6704025" y="5205174"/>
            <a:ext cx="187916" cy="241088"/>
            <a:chOff x="2502831" y="596673"/>
            <a:chExt cx="668967" cy="858255"/>
          </a:xfrm>
        </p:grpSpPr>
        <p:sp>
          <p:nvSpPr>
            <p:cNvPr id="754" name="椭圆 99">
              <a:extLst>
                <a:ext uri="{FF2B5EF4-FFF2-40B4-BE49-F238E27FC236}">
                  <a16:creationId xmlns:a16="http://schemas.microsoft.com/office/drawing/2014/main" xmlns="" id="{6E2E5BB1-58AA-0B4D-9A15-C425BF8FB774}"/>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5" name="椭圆 100">
              <a:extLst>
                <a:ext uri="{FF2B5EF4-FFF2-40B4-BE49-F238E27FC236}">
                  <a16:creationId xmlns:a16="http://schemas.microsoft.com/office/drawing/2014/main" xmlns="" id="{F7AC46F2-C19F-5F48-8F0E-F2346A84C3BE}"/>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6" name="任意形状 101">
              <a:extLst>
                <a:ext uri="{FF2B5EF4-FFF2-40B4-BE49-F238E27FC236}">
                  <a16:creationId xmlns:a16="http://schemas.microsoft.com/office/drawing/2014/main" xmlns="" id="{89070691-2AD4-8D4C-AFE4-AFB4DA0B7D3C}"/>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57" name="L 形 102">
              <a:extLst>
                <a:ext uri="{FF2B5EF4-FFF2-40B4-BE49-F238E27FC236}">
                  <a16:creationId xmlns:a16="http://schemas.microsoft.com/office/drawing/2014/main" xmlns="" id="{32A5120A-BA29-D246-AC09-D8FB4B7B43B3}"/>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58" name="黄色对勾">
            <a:extLst>
              <a:ext uri="{FF2B5EF4-FFF2-40B4-BE49-F238E27FC236}">
                <a16:creationId xmlns:a16="http://schemas.microsoft.com/office/drawing/2014/main" xmlns="" id="{7952233E-75BB-6648-9447-2BAC9911B67B}"/>
              </a:ext>
            </a:extLst>
          </p:cNvPr>
          <p:cNvGrpSpPr/>
          <p:nvPr/>
        </p:nvGrpSpPr>
        <p:grpSpPr>
          <a:xfrm>
            <a:off x="5837493" y="3956075"/>
            <a:ext cx="212926" cy="273174"/>
            <a:chOff x="2502831" y="596673"/>
            <a:chExt cx="668967" cy="858255"/>
          </a:xfrm>
        </p:grpSpPr>
        <p:sp>
          <p:nvSpPr>
            <p:cNvPr id="759" name="椭圆 270">
              <a:extLst>
                <a:ext uri="{FF2B5EF4-FFF2-40B4-BE49-F238E27FC236}">
                  <a16:creationId xmlns:a16="http://schemas.microsoft.com/office/drawing/2014/main" xmlns="" id="{A28BEB2B-3E71-AB41-ABFC-D79407DBFAAE}"/>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0" name="椭圆 271">
              <a:extLst>
                <a:ext uri="{FF2B5EF4-FFF2-40B4-BE49-F238E27FC236}">
                  <a16:creationId xmlns:a16="http://schemas.microsoft.com/office/drawing/2014/main" xmlns="" id="{588AE6EB-37CB-954E-8305-ADA96990E1C5}"/>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1" name="任意形状 272">
              <a:extLst>
                <a:ext uri="{FF2B5EF4-FFF2-40B4-BE49-F238E27FC236}">
                  <a16:creationId xmlns:a16="http://schemas.microsoft.com/office/drawing/2014/main" xmlns="" id="{35DE8FBE-B201-8440-A27E-7E5E7F4B4661}"/>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2" name="L 形 273">
              <a:extLst>
                <a:ext uri="{FF2B5EF4-FFF2-40B4-BE49-F238E27FC236}">
                  <a16:creationId xmlns:a16="http://schemas.microsoft.com/office/drawing/2014/main" xmlns="" id="{75F642B5-DC21-FF4E-B5F0-F4EB8D2E1D8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63" name="黄色对勾">
            <a:extLst>
              <a:ext uri="{FF2B5EF4-FFF2-40B4-BE49-F238E27FC236}">
                <a16:creationId xmlns:a16="http://schemas.microsoft.com/office/drawing/2014/main" xmlns="" id="{F3F72D8D-21EF-B046-B34F-4CCFFB6D2044}"/>
              </a:ext>
            </a:extLst>
          </p:cNvPr>
          <p:cNvGrpSpPr/>
          <p:nvPr/>
        </p:nvGrpSpPr>
        <p:grpSpPr>
          <a:xfrm>
            <a:off x="6651963" y="4139332"/>
            <a:ext cx="212926" cy="273174"/>
            <a:chOff x="2502831" y="596673"/>
            <a:chExt cx="668967" cy="858255"/>
          </a:xfrm>
        </p:grpSpPr>
        <p:sp>
          <p:nvSpPr>
            <p:cNvPr id="764" name="椭圆 280">
              <a:extLst>
                <a:ext uri="{FF2B5EF4-FFF2-40B4-BE49-F238E27FC236}">
                  <a16:creationId xmlns:a16="http://schemas.microsoft.com/office/drawing/2014/main" xmlns="" id="{7ACB3126-90ED-C241-96B4-56D1B9D60688}"/>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5" name="椭圆 281">
              <a:extLst>
                <a:ext uri="{FF2B5EF4-FFF2-40B4-BE49-F238E27FC236}">
                  <a16:creationId xmlns:a16="http://schemas.microsoft.com/office/drawing/2014/main" xmlns="" id="{E14B9FC4-5CFD-364F-8783-CE45839A2133}"/>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6" name="任意形状 282">
              <a:extLst>
                <a:ext uri="{FF2B5EF4-FFF2-40B4-BE49-F238E27FC236}">
                  <a16:creationId xmlns:a16="http://schemas.microsoft.com/office/drawing/2014/main" xmlns="" id="{2663CBFE-5211-4A49-8B1E-C2EFC3A21C5D}"/>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67" name="L 形 283">
              <a:extLst>
                <a:ext uri="{FF2B5EF4-FFF2-40B4-BE49-F238E27FC236}">
                  <a16:creationId xmlns:a16="http://schemas.microsoft.com/office/drawing/2014/main" xmlns="" id="{7E976429-5728-3543-8908-127DD55DB26B}"/>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68" name="黄色对勾">
            <a:extLst>
              <a:ext uri="{FF2B5EF4-FFF2-40B4-BE49-F238E27FC236}">
                <a16:creationId xmlns:a16="http://schemas.microsoft.com/office/drawing/2014/main" xmlns="" id="{D40C15EC-EAB1-7F40-A701-3F1BCADE9695}"/>
              </a:ext>
            </a:extLst>
          </p:cNvPr>
          <p:cNvGrpSpPr/>
          <p:nvPr/>
        </p:nvGrpSpPr>
        <p:grpSpPr>
          <a:xfrm>
            <a:off x="5826423" y="5304651"/>
            <a:ext cx="212926" cy="273174"/>
            <a:chOff x="2502831" y="596673"/>
            <a:chExt cx="668967" cy="858255"/>
          </a:xfrm>
        </p:grpSpPr>
        <p:sp>
          <p:nvSpPr>
            <p:cNvPr id="769" name="椭圆 285">
              <a:extLst>
                <a:ext uri="{FF2B5EF4-FFF2-40B4-BE49-F238E27FC236}">
                  <a16:creationId xmlns:a16="http://schemas.microsoft.com/office/drawing/2014/main" xmlns="" id="{49986C29-9FD1-D940-B80D-C3A54CEE4FEA}"/>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0" name="椭圆 286">
              <a:extLst>
                <a:ext uri="{FF2B5EF4-FFF2-40B4-BE49-F238E27FC236}">
                  <a16:creationId xmlns:a16="http://schemas.microsoft.com/office/drawing/2014/main" xmlns="" id="{C3FD6B33-CE0E-704A-A9A6-E43C7D25CE88}"/>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1" name="任意形状 287">
              <a:extLst>
                <a:ext uri="{FF2B5EF4-FFF2-40B4-BE49-F238E27FC236}">
                  <a16:creationId xmlns:a16="http://schemas.microsoft.com/office/drawing/2014/main" xmlns="" id="{E6953B88-2CF1-ED4E-BA3E-92F8C6A7C221}"/>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2" name="L 形 288">
              <a:extLst>
                <a:ext uri="{FF2B5EF4-FFF2-40B4-BE49-F238E27FC236}">
                  <a16:creationId xmlns:a16="http://schemas.microsoft.com/office/drawing/2014/main" xmlns="" id="{E7D4CF7E-DA54-9249-994B-DDBB30807CB0}"/>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73" name="黄色对勾">
            <a:extLst>
              <a:ext uri="{FF2B5EF4-FFF2-40B4-BE49-F238E27FC236}">
                <a16:creationId xmlns:a16="http://schemas.microsoft.com/office/drawing/2014/main" xmlns="" id="{C1F412C1-E803-2642-AC06-410E72FE95B7}"/>
              </a:ext>
            </a:extLst>
          </p:cNvPr>
          <p:cNvGrpSpPr/>
          <p:nvPr/>
        </p:nvGrpSpPr>
        <p:grpSpPr>
          <a:xfrm>
            <a:off x="5020517" y="4113265"/>
            <a:ext cx="212926" cy="273174"/>
            <a:chOff x="2502831" y="596673"/>
            <a:chExt cx="668967" cy="858255"/>
          </a:xfrm>
        </p:grpSpPr>
        <p:sp>
          <p:nvSpPr>
            <p:cNvPr id="774" name="椭圆 295">
              <a:extLst>
                <a:ext uri="{FF2B5EF4-FFF2-40B4-BE49-F238E27FC236}">
                  <a16:creationId xmlns:a16="http://schemas.microsoft.com/office/drawing/2014/main" xmlns="" id="{7956BCDB-E858-4B43-85AB-39411F3A0F14}"/>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5" name="椭圆 296">
              <a:extLst>
                <a:ext uri="{FF2B5EF4-FFF2-40B4-BE49-F238E27FC236}">
                  <a16:creationId xmlns:a16="http://schemas.microsoft.com/office/drawing/2014/main" xmlns="" id="{65805EC9-D419-CC4A-AFD4-A9854B263268}"/>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6" name="任意形状 297">
              <a:extLst>
                <a:ext uri="{FF2B5EF4-FFF2-40B4-BE49-F238E27FC236}">
                  <a16:creationId xmlns:a16="http://schemas.microsoft.com/office/drawing/2014/main" xmlns="" id="{A2349332-491F-7044-AC5F-7A98EA2E3AF9}"/>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77" name="L 形 298">
              <a:extLst>
                <a:ext uri="{FF2B5EF4-FFF2-40B4-BE49-F238E27FC236}">
                  <a16:creationId xmlns:a16="http://schemas.microsoft.com/office/drawing/2014/main" xmlns="" id="{589777FB-9C37-F246-B823-A3AB2B3838C6}"/>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78" name="黄色对勾">
            <a:extLst>
              <a:ext uri="{FF2B5EF4-FFF2-40B4-BE49-F238E27FC236}">
                <a16:creationId xmlns:a16="http://schemas.microsoft.com/office/drawing/2014/main" xmlns="" id="{ACF7884A-D99F-114F-80E0-D1A2596A7667}"/>
              </a:ext>
            </a:extLst>
          </p:cNvPr>
          <p:cNvGrpSpPr/>
          <p:nvPr/>
        </p:nvGrpSpPr>
        <p:grpSpPr>
          <a:xfrm>
            <a:off x="6694789" y="5185068"/>
            <a:ext cx="212926" cy="273174"/>
            <a:chOff x="2502831" y="596673"/>
            <a:chExt cx="668967" cy="858255"/>
          </a:xfrm>
        </p:grpSpPr>
        <p:sp>
          <p:nvSpPr>
            <p:cNvPr id="779" name="椭圆 290">
              <a:extLst>
                <a:ext uri="{FF2B5EF4-FFF2-40B4-BE49-F238E27FC236}">
                  <a16:creationId xmlns:a16="http://schemas.microsoft.com/office/drawing/2014/main" xmlns="" id="{DB0F8B94-5AE1-3A45-AFD4-9154E2C6948C}"/>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0" name="椭圆 291">
              <a:extLst>
                <a:ext uri="{FF2B5EF4-FFF2-40B4-BE49-F238E27FC236}">
                  <a16:creationId xmlns:a16="http://schemas.microsoft.com/office/drawing/2014/main" xmlns="" id="{D9CB8367-D00C-E348-915B-CCF1A1F99876}"/>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1" name="任意形状 292">
              <a:extLst>
                <a:ext uri="{FF2B5EF4-FFF2-40B4-BE49-F238E27FC236}">
                  <a16:creationId xmlns:a16="http://schemas.microsoft.com/office/drawing/2014/main" xmlns="" id="{FDFBEA52-C32D-0744-B29E-485CED97E1B9}"/>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2" name="L 形 293">
              <a:extLst>
                <a:ext uri="{FF2B5EF4-FFF2-40B4-BE49-F238E27FC236}">
                  <a16:creationId xmlns:a16="http://schemas.microsoft.com/office/drawing/2014/main" xmlns="" id="{B24BD12E-EC76-6341-8EF5-95D880DEA987}"/>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783" name="黄色对勾">
            <a:extLst>
              <a:ext uri="{FF2B5EF4-FFF2-40B4-BE49-F238E27FC236}">
                <a16:creationId xmlns:a16="http://schemas.microsoft.com/office/drawing/2014/main" xmlns="" id="{13D0B744-ED4F-294E-A0CC-1FDB688DF65C}"/>
              </a:ext>
            </a:extLst>
          </p:cNvPr>
          <p:cNvGrpSpPr/>
          <p:nvPr/>
        </p:nvGrpSpPr>
        <p:grpSpPr>
          <a:xfrm>
            <a:off x="5012653" y="5193654"/>
            <a:ext cx="212926" cy="273174"/>
            <a:chOff x="2502831" y="596673"/>
            <a:chExt cx="668967" cy="858255"/>
          </a:xfrm>
        </p:grpSpPr>
        <p:sp>
          <p:nvSpPr>
            <p:cNvPr id="784" name="椭圆 275">
              <a:extLst>
                <a:ext uri="{FF2B5EF4-FFF2-40B4-BE49-F238E27FC236}">
                  <a16:creationId xmlns:a16="http://schemas.microsoft.com/office/drawing/2014/main" xmlns="" id="{3D459F76-4A3C-7341-80E1-105A0110D91C}"/>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5" name="椭圆 276">
              <a:extLst>
                <a:ext uri="{FF2B5EF4-FFF2-40B4-BE49-F238E27FC236}">
                  <a16:creationId xmlns:a16="http://schemas.microsoft.com/office/drawing/2014/main" xmlns="" id="{608FA98E-3D25-A243-A635-B9D3232280A2}"/>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6" name="任意形状 277">
              <a:extLst>
                <a:ext uri="{FF2B5EF4-FFF2-40B4-BE49-F238E27FC236}">
                  <a16:creationId xmlns:a16="http://schemas.microsoft.com/office/drawing/2014/main" xmlns="" id="{76AE193C-2F2A-2D4D-9709-7F5F01FC6A61}"/>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787" name="L 形 278">
              <a:extLst>
                <a:ext uri="{FF2B5EF4-FFF2-40B4-BE49-F238E27FC236}">
                  <a16:creationId xmlns:a16="http://schemas.microsoft.com/office/drawing/2014/main" xmlns="" id="{011E7A5F-BA0C-0149-8EF5-840008B0A4BC}"/>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50" name="分数">
            <a:extLst>
              <a:ext uri="{FF2B5EF4-FFF2-40B4-BE49-F238E27FC236}">
                <a16:creationId xmlns:a16="http://schemas.microsoft.com/office/drawing/2014/main" xmlns="" id="{A1D938E1-77F4-3F4C-B469-38037841D959}"/>
              </a:ext>
            </a:extLst>
          </p:cNvPr>
          <p:cNvGrpSpPr/>
          <p:nvPr/>
        </p:nvGrpSpPr>
        <p:grpSpPr>
          <a:xfrm>
            <a:off x="4285043" y="2931067"/>
            <a:ext cx="3320588" cy="2037410"/>
            <a:chOff x="2876483" y="1417707"/>
            <a:chExt cx="6432857" cy="3947003"/>
          </a:xfrm>
        </p:grpSpPr>
        <p:pic>
          <p:nvPicPr>
            <p:cNvPr id="351" name="图片 12">
              <a:extLst>
                <a:ext uri="{FF2B5EF4-FFF2-40B4-BE49-F238E27FC236}">
                  <a16:creationId xmlns:a16="http://schemas.microsoft.com/office/drawing/2014/main" xmlns="" id="{7C8313B9-56B5-8B4B-A929-AD97508A00AF}"/>
                </a:ext>
              </a:extLst>
            </p:cNvPr>
            <p:cNvPicPr>
              <a:picLocks noChangeAspect="1"/>
            </p:cNvPicPr>
            <p:nvPr/>
          </p:nvPicPr>
          <p:blipFill>
            <a:blip r:embed="rId7"/>
            <a:stretch>
              <a:fillRect/>
            </a:stretch>
          </p:blipFill>
          <p:spPr>
            <a:xfrm>
              <a:off x="2876483" y="1417707"/>
              <a:ext cx="6432857" cy="3947003"/>
            </a:xfrm>
            <a:prstGeom prst="rect">
              <a:avLst/>
            </a:prstGeom>
          </p:spPr>
        </p:pic>
        <p:sp>
          <p:nvSpPr>
            <p:cNvPr id="352" name="矩形 265">
              <a:extLst>
                <a:ext uri="{FF2B5EF4-FFF2-40B4-BE49-F238E27FC236}">
                  <a16:creationId xmlns:a16="http://schemas.microsoft.com/office/drawing/2014/main" xmlns="" id="{3A5DC21D-CA44-A14B-9E86-522B88FB47DB}"/>
                </a:ext>
              </a:extLst>
            </p:cNvPr>
            <p:cNvSpPr/>
            <p:nvPr/>
          </p:nvSpPr>
          <p:spPr>
            <a:xfrm>
              <a:off x="4427276" y="4186952"/>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3" name="矩形 266">
              <a:extLst>
                <a:ext uri="{FF2B5EF4-FFF2-40B4-BE49-F238E27FC236}">
                  <a16:creationId xmlns:a16="http://schemas.microsoft.com/office/drawing/2014/main" xmlns="" id="{D46D7781-3AF5-8C4E-87E3-76B6C5A182C5}"/>
                </a:ext>
              </a:extLst>
            </p:cNvPr>
            <p:cNvSpPr/>
            <p:nvPr/>
          </p:nvSpPr>
          <p:spPr>
            <a:xfrm>
              <a:off x="3641723" y="3164486"/>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4" name="矩形 267">
              <a:extLst>
                <a:ext uri="{FF2B5EF4-FFF2-40B4-BE49-F238E27FC236}">
                  <a16:creationId xmlns:a16="http://schemas.microsoft.com/office/drawing/2014/main" xmlns="" id="{912E662D-A390-ED41-BA57-AA6901BB97D8}"/>
                </a:ext>
              </a:extLst>
            </p:cNvPr>
            <p:cNvSpPr/>
            <p:nvPr/>
          </p:nvSpPr>
          <p:spPr>
            <a:xfrm>
              <a:off x="6078574" y="433244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5" name="矩形 268">
              <a:extLst>
                <a:ext uri="{FF2B5EF4-FFF2-40B4-BE49-F238E27FC236}">
                  <a16:creationId xmlns:a16="http://schemas.microsoft.com/office/drawing/2014/main" xmlns="" id="{7D142F6E-6C8F-2141-B163-5244AF61ED5D}"/>
                </a:ext>
              </a:extLst>
            </p:cNvPr>
            <p:cNvSpPr/>
            <p:nvPr/>
          </p:nvSpPr>
          <p:spPr>
            <a:xfrm>
              <a:off x="7687087" y="4178658"/>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6" name="矩形 299">
              <a:extLst>
                <a:ext uri="{FF2B5EF4-FFF2-40B4-BE49-F238E27FC236}">
                  <a16:creationId xmlns:a16="http://schemas.microsoft.com/office/drawing/2014/main" xmlns="" id="{ED95B4EE-2991-6E4D-AD43-9B8908DC7F3A}"/>
                </a:ext>
              </a:extLst>
            </p:cNvPr>
            <p:cNvSpPr/>
            <p:nvPr/>
          </p:nvSpPr>
          <p:spPr>
            <a:xfrm>
              <a:off x="8505891" y="3164505"/>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7" name="矩形 300">
              <a:extLst>
                <a:ext uri="{FF2B5EF4-FFF2-40B4-BE49-F238E27FC236}">
                  <a16:creationId xmlns:a16="http://schemas.microsoft.com/office/drawing/2014/main" xmlns="" id="{876A8F39-0B69-7644-B108-41EF138C1EF5}"/>
                </a:ext>
              </a:extLst>
            </p:cNvPr>
            <p:cNvSpPr/>
            <p:nvPr/>
          </p:nvSpPr>
          <p:spPr>
            <a:xfrm>
              <a:off x="7662149" y="2117102"/>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8" name="矩形 301">
              <a:extLst>
                <a:ext uri="{FF2B5EF4-FFF2-40B4-BE49-F238E27FC236}">
                  <a16:creationId xmlns:a16="http://schemas.microsoft.com/office/drawing/2014/main" xmlns="" id="{4BCDF5EB-5C0A-9E44-B82F-788864306008}"/>
                </a:ext>
              </a:extLst>
            </p:cNvPr>
            <p:cNvSpPr/>
            <p:nvPr/>
          </p:nvSpPr>
          <p:spPr>
            <a:xfrm>
              <a:off x="6057793" y="177854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359" name="矩形 302">
              <a:extLst>
                <a:ext uri="{FF2B5EF4-FFF2-40B4-BE49-F238E27FC236}">
                  <a16:creationId xmlns:a16="http://schemas.microsoft.com/office/drawing/2014/main" xmlns="" id="{F8BB0383-B0FD-434A-BA88-9911F6D7CA77}"/>
                </a:ext>
              </a:extLst>
            </p:cNvPr>
            <p:cNvSpPr/>
            <p:nvPr/>
          </p:nvSpPr>
          <p:spPr>
            <a:xfrm>
              <a:off x="4445124" y="210463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grpSp>
          <p:nvGrpSpPr>
            <p:cNvPr id="360" name="组合 15">
              <a:extLst>
                <a:ext uri="{FF2B5EF4-FFF2-40B4-BE49-F238E27FC236}">
                  <a16:creationId xmlns:a16="http://schemas.microsoft.com/office/drawing/2014/main" xmlns="" id="{D601FCDB-E47B-314D-BF29-E43A97AC6C0B}"/>
                </a:ext>
              </a:extLst>
            </p:cNvPr>
            <p:cNvGrpSpPr/>
            <p:nvPr/>
          </p:nvGrpSpPr>
          <p:grpSpPr>
            <a:xfrm>
              <a:off x="3052260" y="1459437"/>
              <a:ext cx="6026345" cy="3242471"/>
              <a:chOff x="3052260" y="1625234"/>
              <a:chExt cx="6026345" cy="3242471"/>
            </a:xfrm>
          </p:grpSpPr>
          <p:grpSp>
            <p:nvGrpSpPr>
              <p:cNvPr id="361" name="组合 169">
                <a:extLst>
                  <a:ext uri="{FF2B5EF4-FFF2-40B4-BE49-F238E27FC236}">
                    <a16:creationId xmlns:a16="http://schemas.microsoft.com/office/drawing/2014/main" xmlns="" id="{6D54DBA4-75F2-BE4E-B4C5-01446AA145F0}"/>
                  </a:ext>
                </a:extLst>
              </p:cNvPr>
              <p:cNvGrpSpPr/>
              <p:nvPr/>
            </p:nvGrpSpPr>
            <p:grpSpPr>
              <a:xfrm>
                <a:off x="3052260" y="3004533"/>
                <a:ext cx="1140360" cy="693387"/>
                <a:chOff x="2637103" y="1347338"/>
                <a:chExt cx="1140360" cy="693387"/>
              </a:xfrm>
            </p:grpSpPr>
            <p:pic>
              <p:nvPicPr>
                <p:cNvPr id="383" name="图片 170">
                  <a:extLst>
                    <a:ext uri="{FF2B5EF4-FFF2-40B4-BE49-F238E27FC236}">
                      <a16:creationId xmlns:a16="http://schemas.microsoft.com/office/drawing/2014/main" xmlns="" id="{5C3DB73B-A8AC-094B-9175-838DD36ED10D}"/>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84" name="文本框 171">
                  <a:extLst>
                    <a:ext uri="{FF2B5EF4-FFF2-40B4-BE49-F238E27FC236}">
                      <a16:creationId xmlns:a16="http://schemas.microsoft.com/office/drawing/2014/main" xmlns="" id="{B62411D1-82D9-BC43-B58F-D75B20240602}"/>
                    </a:ext>
                  </a:extLst>
                </p:cNvPr>
                <p:cNvSpPr txBox="1"/>
                <p:nvPr/>
              </p:nvSpPr>
              <p:spPr>
                <a:xfrm>
                  <a:off x="2637103" y="1347338"/>
                  <a:ext cx="1140360"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03</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2" name="组合 172">
                <a:extLst>
                  <a:ext uri="{FF2B5EF4-FFF2-40B4-BE49-F238E27FC236}">
                    <a16:creationId xmlns:a16="http://schemas.microsoft.com/office/drawing/2014/main" xmlns="" id="{FB9AB7B8-A753-A645-912D-D8BDAD3ED157}"/>
                  </a:ext>
                </a:extLst>
              </p:cNvPr>
              <p:cNvGrpSpPr/>
              <p:nvPr/>
            </p:nvGrpSpPr>
            <p:grpSpPr>
              <a:xfrm>
                <a:off x="3763081" y="1944131"/>
                <a:ext cx="1344997" cy="693387"/>
                <a:chOff x="2534785" y="1347338"/>
                <a:chExt cx="1344997" cy="693387"/>
              </a:xfrm>
            </p:grpSpPr>
            <p:pic>
              <p:nvPicPr>
                <p:cNvPr id="381" name="图片 173">
                  <a:extLst>
                    <a:ext uri="{FF2B5EF4-FFF2-40B4-BE49-F238E27FC236}">
                      <a16:creationId xmlns:a16="http://schemas.microsoft.com/office/drawing/2014/main" xmlns="" id="{4948D0DF-ECCC-3A46-AE34-D6FE8D2DCFC1}"/>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82" name="文本框 174">
                  <a:extLst>
                    <a:ext uri="{FF2B5EF4-FFF2-40B4-BE49-F238E27FC236}">
                      <a16:creationId xmlns:a16="http://schemas.microsoft.com/office/drawing/2014/main" xmlns="" id="{4EC00F60-4B54-3A4F-9D55-3DECEA39AC5F}"/>
                    </a:ext>
                  </a:extLst>
                </p:cNvPr>
                <p:cNvSpPr txBox="1"/>
                <p:nvPr/>
              </p:nvSpPr>
              <p:spPr>
                <a:xfrm>
                  <a:off x="2534785" y="1347338"/>
                  <a:ext cx="1344997"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06</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3" name="组合 175">
                <a:extLst>
                  <a:ext uri="{FF2B5EF4-FFF2-40B4-BE49-F238E27FC236}">
                    <a16:creationId xmlns:a16="http://schemas.microsoft.com/office/drawing/2014/main" xmlns="" id="{99549171-358E-3A43-A061-7F53D09119E6}"/>
                  </a:ext>
                </a:extLst>
              </p:cNvPr>
              <p:cNvGrpSpPr/>
              <p:nvPr/>
            </p:nvGrpSpPr>
            <p:grpSpPr>
              <a:xfrm>
                <a:off x="3838839" y="4027462"/>
                <a:ext cx="1195917" cy="693387"/>
                <a:chOff x="2609325" y="1347338"/>
                <a:chExt cx="1195917" cy="693387"/>
              </a:xfrm>
            </p:grpSpPr>
            <p:pic>
              <p:nvPicPr>
                <p:cNvPr id="379" name="图片 176">
                  <a:extLst>
                    <a:ext uri="{FF2B5EF4-FFF2-40B4-BE49-F238E27FC236}">
                      <a16:creationId xmlns:a16="http://schemas.microsoft.com/office/drawing/2014/main" xmlns="" id="{5E2BE537-4D49-4749-A3DC-9DEA7B6A3F54}"/>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80" name="文本框 177">
                  <a:extLst>
                    <a:ext uri="{FF2B5EF4-FFF2-40B4-BE49-F238E27FC236}">
                      <a16:creationId xmlns:a16="http://schemas.microsoft.com/office/drawing/2014/main" xmlns="" id="{C928A2BB-FF4A-684F-B111-A9011DFADFDF}"/>
                    </a:ext>
                  </a:extLst>
                </p:cNvPr>
                <p:cNvSpPr txBox="1"/>
                <p:nvPr/>
              </p:nvSpPr>
              <p:spPr>
                <a:xfrm>
                  <a:off x="2609325" y="1347338"/>
                  <a:ext cx="1195917"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05</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4" name="组合 178">
                <a:extLst>
                  <a:ext uri="{FF2B5EF4-FFF2-40B4-BE49-F238E27FC236}">
                    <a16:creationId xmlns:a16="http://schemas.microsoft.com/office/drawing/2014/main" xmlns="" id="{7CDE4424-0803-CC4A-B7B3-0FA8FD7E3196}"/>
                  </a:ext>
                </a:extLst>
              </p:cNvPr>
              <p:cNvGrpSpPr/>
              <p:nvPr/>
            </p:nvGrpSpPr>
            <p:grpSpPr>
              <a:xfrm>
                <a:off x="5302798" y="4174318"/>
                <a:ext cx="1551114" cy="693387"/>
                <a:chOff x="2431726" y="1347338"/>
                <a:chExt cx="1551114" cy="693387"/>
              </a:xfrm>
            </p:grpSpPr>
            <p:pic>
              <p:nvPicPr>
                <p:cNvPr id="377" name="图片 179">
                  <a:extLst>
                    <a:ext uri="{FF2B5EF4-FFF2-40B4-BE49-F238E27FC236}">
                      <a16:creationId xmlns:a16="http://schemas.microsoft.com/office/drawing/2014/main" xmlns="" id="{7919AF77-D8FE-7F4A-A08F-98884F9E6FD5}"/>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78" name="文本框 180">
                  <a:extLst>
                    <a:ext uri="{FF2B5EF4-FFF2-40B4-BE49-F238E27FC236}">
                      <a16:creationId xmlns:a16="http://schemas.microsoft.com/office/drawing/2014/main" xmlns="" id="{F953486B-3D61-F54E-96A1-346307C043B5}"/>
                    </a:ext>
                  </a:extLst>
                </p:cNvPr>
                <p:cNvSpPr txBox="1"/>
                <p:nvPr/>
              </p:nvSpPr>
              <p:spPr>
                <a:xfrm>
                  <a:off x="2431726" y="1347338"/>
                  <a:ext cx="1551114"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09</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5" name="组合 181">
                <a:extLst>
                  <a:ext uri="{FF2B5EF4-FFF2-40B4-BE49-F238E27FC236}">
                    <a16:creationId xmlns:a16="http://schemas.microsoft.com/office/drawing/2014/main" xmlns="" id="{42688AA3-89D5-9F4E-A166-FEB6D8369955}"/>
                  </a:ext>
                </a:extLst>
              </p:cNvPr>
              <p:cNvGrpSpPr/>
              <p:nvPr/>
            </p:nvGrpSpPr>
            <p:grpSpPr>
              <a:xfrm>
                <a:off x="7150634" y="4012678"/>
                <a:ext cx="1077139" cy="693387"/>
                <a:chOff x="2668714" y="1347338"/>
                <a:chExt cx="1077139" cy="693387"/>
              </a:xfrm>
            </p:grpSpPr>
            <p:pic>
              <p:nvPicPr>
                <p:cNvPr id="375" name="图片 182">
                  <a:extLst>
                    <a:ext uri="{FF2B5EF4-FFF2-40B4-BE49-F238E27FC236}">
                      <a16:creationId xmlns:a16="http://schemas.microsoft.com/office/drawing/2014/main" xmlns="" id="{4CF5DA01-70AC-4943-B3DF-71A457033C1E}"/>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76" name="文本框 183">
                  <a:extLst>
                    <a:ext uri="{FF2B5EF4-FFF2-40B4-BE49-F238E27FC236}">
                      <a16:creationId xmlns:a16="http://schemas.microsoft.com/office/drawing/2014/main" xmlns="" id="{2954C31C-DAD6-EB40-A93D-107739634172}"/>
                    </a:ext>
                  </a:extLst>
                </p:cNvPr>
                <p:cNvSpPr txBox="1"/>
                <p:nvPr/>
              </p:nvSpPr>
              <p:spPr>
                <a:xfrm>
                  <a:off x="2668714" y="1347338"/>
                  <a:ext cx="1077139"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02</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6" name="组合 184">
                <a:extLst>
                  <a:ext uri="{FF2B5EF4-FFF2-40B4-BE49-F238E27FC236}">
                    <a16:creationId xmlns:a16="http://schemas.microsoft.com/office/drawing/2014/main" xmlns="" id="{C84181E7-4FD8-0348-AD3D-B0A66673617F}"/>
                  </a:ext>
                </a:extLst>
              </p:cNvPr>
              <p:cNvGrpSpPr/>
              <p:nvPr/>
            </p:nvGrpSpPr>
            <p:grpSpPr>
              <a:xfrm>
                <a:off x="7949683" y="3004533"/>
                <a:ext cx="1128922" cy="693387"/>
                <a:chOff x="2642822" y="1347338"/>
                <a:chExt cx="1128922" cy="693387"/>
              </a:xfrm>
            </p:grpSpPr>
            <p:pic>
              <p:nvPicPr>
                <p:cNvPr id="373" name="图片 185">
                  <a:extLst>
                    <a:ext uri="{FF2B5EF4-FFF2-40B4-BE49-F238E27FC236}">
                      <a16:creationId xmlns:a16="http://schemas.microsoft.com/office/drawing/2014/main" xmlns="" id="{CC40F655-E13E-4C40-AC87-2D833A7E2F76}"/>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74" name="文本框 186">
                  <a:extLst>
                    <a:ext uri="{FF2B5EF4-FFF2-40B4-BE49-F238E27FC236}">
                      <a16:creationId xmlns:a16="http://schemas.microsoft.com/office/drawing/2014/main" xmlns="" id="{75DAA2B5-5172-B146-BD11-DEECE337DF16}"/>
                    </a:ext>
                  </a:extLst>
                </p:cNvPr>
                <p:cNvSpPr txBox="1"/>
                <p:nvPr/>
              </p:nvSpPr>
              <p:spPr>
                <a:xfrm>
                  <a:off x="2642822" y="1347338"/>
                  <a:ext cx="112892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01</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7" name="组合 187">
                <a:extLst>
                  <a:ext uri="{FF2B5EF4-FFF2-40B4-BE49-F238E27FC236}">
                    <a16:creationId xmlns:a16="http://schemas.microsoft.com/office/drawing/2014/main" xmlns="" id="{D469584D-4B19-234D-9E9C-93A0A659DBC5}"/>
                  </a:ext>
                </a:extLst>
              </p:cNvPr>
              <p:cNvGrpSpPr/>
              <p:nvPr/>
            </p:nvGrpSpPr>
            <p:grpSpPr>
              <a:xfrm>
                <a:off x="7132880" y="1951035"/>
                <a:ext cx="1094892" cy="693387"/>
                <a:chOff x="2659837" y="1347338"/>
                <a:chExt cx="1094892" cy="693387"/>
              </a:xfrm>
            </p:grpSpPr>
            <p:pic>
              <p:nvPicPr>
                <p:cNvPr id="371" name="图片 188">
                  <a:extLst>
                    <a:ext uri="{FF2B5EF4-FFF2-40B4-BE49-F238E27FC236}">
                      <a16:creationId xmlns:a16="http://schemas.microsoft.com/office/drawing/2014/main" xmlns="" id="{8EB9B707-2BE7-5245-8116-4B81EB94EBC4}"/>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72" name="文本框 189">
                  <a:extLst>
                    <a:ext uri="{FF2B5EF4-FFF2-40B4-BE49-F238E27FC236}">
                      <a16:creationId xmlns:a16="http://schemas.microsoft.com/office/drawing/2014/main" xmlns="" id="{D422B4DD-1E48-934F-AA65-717F56C1BF13}"/>
                    </a:ext>
                  </a:extLst>
                </p:cNvPr>
                <p:cNvSpPr txBox="1"/>
                <p:nvPr/>
              </p:nvSpPr>
              <p:spPr>
                <a:xfrm>
                  <a:off x="2659837" y="1347338"/>
                  <a:ext cx="109489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12</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368" name="组合 190">
                <a:extLst>
                  <a:ext uri="{FF2B5EF4-FFF2-40B4-BE49-F238E27FC236}">
                    <a16:creationId xmlns:a16="http://schemas.microsoft.com/office/drawing/2014/main" xmlns="" id="{E4C9F134-CA8E-2540-9731-225026383D10}"/>
                  </a:ext>
                </a:extLst>
              </p:cNvPr>
              <p:cNvGrpSpPr/>
              <p:nvPr/>
            </p:nvGrpSpPr>
            <p:grpSpPr>
              <a:xfrm>
                <a:off x="5593126" y="1625234"/>
                <a:ext cx="940132" cy="693387"/>
                <a:chOff x="2737217" y="1347338"/>
                <a:chExt cx="940132" cy="693387"/>
              </a:xfrm>
            </p:grpSpPr>
            <p:pic>
              <p:nvPicPr>
                <p:cNvPr id="369" name="图片 191">
                  <a:extLst>
                    <a:ext uri="{FF2B5EF4-FFF2-40B4-BE49-F238E27FC236}">
                      <a16:creationId xmlns:a16="http://schemas.microsoft.com/office/drawing/2014/main" xmlns="" id="{91CD7295-2207-AA41-B6F7-8C135F7734F3}"/>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370" name="文本框 192">
                  <a:extLst>
                    <a:ext uri="{FF2B5EF4-FFF2-40B4-BE49-F238E27FC236}">
                      <a16:creationId xmlns:a16="http://schemas.microsoft.com/office/drawing/2014/main" xmlns="" id="{2B6DC2EF-5D0F-0848-85DB-3189935A5036}"/>
                    </a:ext>
                  </a:extLst>
                </p:cNvPr>
                <p:cNvSpPr txBox="1"/>
                <p:nvPr/>
              </p:nvSpPr>
              <p:spPr>
                <a:xfrm>
                  <a:off x="2737217" y="1347338"/>
                  <a:ext cx="94013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04</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grpSp>
      <p:grpSp>
        <p:nvGrpSpPr>
          <p:cNvPr id="2097294" name="组合 2097293">
            <a:extLst>
              <a:ext uri="{FF2B5EF4-FFF2-40B4-BE49-F238E27FC236}">
                <a16:creationId xmlns:a16="http://schemas.microsoft.com/office/drawing/2014/main" xmlns="" id="{3FF321A6-C1CA-DE4C-B449-10237B0A14B5}"/>
              </a:ext>
            </a:extLst>
          </p:cNvPr>
          <p:cNvGrpSpPr/>
          <p:nvPr/>
        </p:nvGrpSpPr>
        <p:grpSpPr>
          <a:xfrm>
            <a:off x="8151691" y="2928251"/>
            <a:ext cx="3346559" cy="3364427"/>
            <a:chOff x="8314977" y="2928251"/>
            <a:chExt cx="3346559" cy="3364427"/>
          </a:xfrm>
        </p:grpSpPr>
        <p:pic>
          <p:nvPicPr>
            <p:cNvPr id="788" name="底座">
              <a:extLst>
                <a:ext uri="{FF2B5EF4-FFF2-40B4-BE49-F238E27FC236}">
                  <a16:creationId xmlns:a16="http://schemas.microsoft.com/office/drawing/2014/main" xmlns="" id="{D88A59F2-E8BC-0F49-9561-9EDEB83F9779}"/>
                </a:ext>
              </a:extLst>
            </p:cNvPr>
            <p:cNvPicPr>
              <a:picLocks noChangeAspect="1"/>
            </p:cNvPicPr>
            <p:nvPr/>
          </p:nvPicPr>
          <p:blipFill>
            <a:blip r:embed="rId3"/>
            <a:stretch>
              <a:fillRect/>
            </a:stretch>
          </p:blipFill>
          <p:spPr>
            <a:xfrm>
              <a:off x="8324611" y="4254155"/>
              <a:ext cx="3322401" cy="2038523"/>
            </a:xfrm>
            <a:prstGeom prst="rect">
              <a:avLst/>
            </a:prstGeom>
          </p:spPr>
        </p:pic>
        <p:cxnSp>
          <p:nvCxnSpPr>
            <p:cNvPr id="789" name="黄色箭头">
              <a:extLst>
                <a:ext uri="{FF2B5EF4-FFF2-40B4-BE49-F238E27FC236}">
                  <a16:creationId xmlns:a16="http://schemas.microsoft.com/office/drawing/2014/main" xmlns="" id="{C1D9F299-5FFE-054A-838B-80809671D371}"/>
                </a:ext>
              </a:extLst>
            </p:cNvPr>
            <p:cNvCxnSpPr>
              <a:cxnSpLocks/>
            </p:cNvCxnSpPr>
            <p:nvPr/>
          </p:nvCxnSpPr>
          <p:spPr>
            <a:xfrm flipH="1" flipV="1">
              <a:off x="10101136" y="4592656"/>
              <a:ext cx="738240" cy="1096631"/>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90" name="黄色箭头">
              <a:extLst>
                <a:ext uri="{FF2B5EF4-FFF2-40B4-BE49-F238E27FC236}">
                  <a16:creationId xmlns:a16="http://schemas.microsoft.com/office/drawing/2014/main" xmlns="" id="{BBC26CDD-F8B5-CF42-B682-313C528B91C3}"/>
                </a:ext>
              </a:extLst>
            </p:cNvPr>
            <p:cNvCxnSpPr>
              <a:cxnSpLocks/>
            </p:cNvCxnSpPr>
            <p:nvPr/>
          </p:nvCxnSpPr>
          <p:spPr>
            <a:xfrm>
              <a:off x="9120070" y="4726589"/>
              <a:ext cx="1515246" cy="32123"/>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91" name="黄色箭头">
              <a:extLst>
                <a:ext uri="{FF2B5EF4-FFF2-40B4-BE49-F238E27FC236}">
                  <a16:creationId xmlns:a16="http://schemas.microsoft.com/office/drawing/2014/main" xmlns="" id="{338F9333-D905-C44C-B798-B1B12F6ABB64}"/>
                </a:ext>
              </a:extLst>
            </p:cNvPr>
            <p:cNvCxnSpPr>
              <a:cxnSpLocks/>
            </p:cNvCxnSpPr>
            <p:nvPr/>
          </p:nvCxnSpPr>
          <p:spPr>
            <a:xfrm flipH="1">
              <a:off x="10035637" y="4795469"/>
              <a:ext cx="624605" cy="1020009"/>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92" name="黄色箭头">
              <a:extLst>
                <a:ext uri="{FF2B5EF4-FFF2-40B4-BE49-F238E27FC236}">
                  <a16:creationId xmlns:a16="http://schemas.microsoft.com/office/drawing/2014/main" xmlns="" id="{A6BBF14F-FCDA-8A47-BE4E-00C8985D81B3}"/>
                </a:ext>
              </a:extLst>
            </p:cNvPr>
            <p:cNvCxnSpPr>
              <a:cxnSpLocks/>
            </p:cNvCxnSpPr>
            <p:nvPr/>
          </p:nvCxnSpPr>
          <p:spPr>
            <a:xfrm flipV="1">
              <a:off x="9175625" y="4600637"/>
              <a:ext cx="688835" cy="983598"/>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93" name="黄色箭头">
              <a:extLst>
                <a:ext uri="{FF2B5EF4-FFF2-40B4-BE49-F238E27FC236}">
                  <a16:creationId xmlns:a16="http://schemas.microsoft.com/office/drawing/2014/main" xmlns="" id="{172A5399-27AC-1B40-B157-78260C2AE509}"/>
                </a:ext>
              </a:extLst>
            </p:cNvPr>
            <p:cNvCxnSpPr>
              <a:cxnSpLocks/>
            </p:cNvCxnSpPr>
            <p:nvPr/>
          </p:nvCxnSpPr>
          <p:spPr>
            <a:xfrm>
              <a:off x="9238074" y="4723880"/>
              <a:ext cx="711075" cy="1138592"/>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794" name="黄色箭头">
              <a:extLst>
                <a:ext uri="{FF2B5EF4-FFF2-40B4-BE49-F238E27FC236}">
                  <a16:creationId xmlns:a16="http://schemas.microsoft.com/office/drawing/2014/main" xmlns="" id="{F61536D6-6701-894D-966D-CD0996E0C4E7}"/>
                </a:ext>
              </a:extLst>
            </p:cNvPr>
            <p:cNvCxnSpPr>
              <a:cxnSpLocks/>
            </p:cNvCxnSpPr>
            <p:nvPr/>
          </p:nvCxnSpPr>
          <p:spPr>
            <a:xfrm flipH="1" flipV="1">
              <a:off x="9360134" y="5632440"/>
              <a:ext cx="1273417" cy="14722"/>
            </a:xfrm>
            <a:prstGeom prst="line">
              <a:avLst/>
            </a:prstGeom>
            <a:noFill/>
            <a:ln w="69850" cap="sq">
              <a:gradFill flip="none" rotWithShape="1">
                <a:gsLst>
                  <a:gs pos="0">
                    <a:srgbClr val="FFC000">
                      <a:alpha val="0"/>
                    </a:srgbClr>
                  </a:gs>
                  <a:gs pos="70000">
                    <a:srgbClr val="FFC00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795" name="组合 794">
              <a:extLst>
                <a:ext uri="{FF2B5EF4-FFF2-40B4-BE49-F238E27FC236}">
                  <a16:creationId xmlns:a16="http://schemas.microsoft.com/office/drawing/2014/main" xmlns="" id="{195C158E-E1AC-CD4F-9AA0-8613BA6E133E}"/>
                </a:ext>
              </a:extLst>
            </p:cNvPr>
            <p:cNvGrpSpPr/>
            <p:nvPr/>
          </p:nvGrpSpPr>
          <p:grpSpPr>
            <a:xfrm>
              <a:off x="10638236" y="5307903"/>
              <a:ext cx="606026" cy="561274"/>
              <a:chOff x="4403795" y="5059800"/>
              <a:chExt cx="606026" cy="561274"/>
            </a:xfrm>
          </p:grpSpPr>
          <p:sp>
            <p:nvSpPr>
              <p:cNvPr id="796" name="矩形 108">
                <a:extLst>
                  <a:ext uri="{FF2B5EF4-FFF2-40B4-BE49-F238E27FC236}">
                    <a16:creationId xmlns:a16="http://schemas.microsoft.com/office/drawing/2014/main" xmlns="" id="{E328DD8C-46A1-994D-B466-176A41ACB1A5}"/>
                  </a:ext>
                </a:extLst>
              </p:cNvPr>
              <p:cNvSpPr/>
              <p:nvPr/>
            </p:nvSpPr>
            <p:spPr>
              <a:xfrm>
                <a:off x="4552881" y="5346276"/>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797" name="图片 14">
                <a:extLst>
                  <a:ext uri="{FF2B5EF4-FFF2-40B4-BE49-F238E27FC236}">
                    <a16:creationId xmlns:a16="http://schemas.microsoft.com/office/drawing/2014/main" xmlns="" id="{438BBAD0-15A7-7542-8C7B-078D5ACF5EDB}"/>
                  </a:ext>
                </a:extLst>
              </p:cNvPr>
              <p:cNvPicPr>
                <a:picLocks noChangeAspect="1"/>
              </p:cNvPicPr>
              <p:nvPr/>
            </p:nvPicPr>
            <p:blipFill>
              <a:blip r:embed="rId4" cstate="print"/>
              <a:stretch>
                <a:fillRect/>
              </a:stretch>
            </p:blipFill>
            <p:spPr>
              <a:xfrm>
                <a:off x="4403795" y="5059800"/>
                <a:ext cx="385901" cy="561274"/>
              </a:xfrm>
              <a:prstGeom prst="rect">
                <a:avLst/>
              </a:prstGeom>
            </p:spPr>
          </p:pic>
        </p:grpSp>
        <p:grpSp>
          <p:nvGrpSpPr>
            <p:cNvPr id="798" name="组合 797">
              <a:extLst>
                <a:ext uri="{FF2B5EF4-FFF2-40B4-BE49-F238E27FC236}">
                  <a16:creationId xmlns:a16="http://schemas.microsoft.com/office/drawing/2014/main" xmlns="" id="{14F417AC-CC22-1F49-8DF2-63EDC65110F0}"/>
                </a:ext>
              </a:extLst>
            </p:cNvPr>
            <p:cNvGrpSpPr/>
            <p:nvPr/>
          </p:nvGrpSpPr>
          <p:grpSpPr>
            <a:xfrm>
              <a:off x="9794969" y="4096007"/>
              <a:ext cx="612321" cy="561274"/>
              <a:chOff x="2986303" y="2972233"/>
              <a:chExt cx="612321" cy="561274"/>
            </a:xfrm>
          </p:grpSpPr>
          <p:sp>
            <p:nvSpPr>
              <p:cNvPr id="799" name="矩形 105">
                <a:extLst>
                  <a:ext uri="{FF2B5EF4-FFF2-40B4-BE49-F238E27FC236}">
                    <a16:creationId xmlns:a16="http://schemas.microsoft.com/office/drawing/2014/main" xmlns="" id="{55486B27-CD27-5B44-8204-ABB81E30647D}"/>
                  </a:ext>
                </a:extLst>
              </p:cNvPr>
              <p:cNvSpPr/>
              <p:nvPr/>
            </p:nvSpPr>
            <p:spPr>
              <a:xfrm>
                <a:off x="3141684" y="3258298"/>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00" name="图片 19">
                <a:extLst>
                  <a:ext uri="{FF2B5EF4-FFF2-40B4-BE49-F238E27FC236}">
                    <a16:creationId xmlns:a16="http://schemas.microsoft.com/office/drawing/2014/main" xmlns="" id="{88B915AD-869C-8B46-9CD6-2733908C07AF}"/>
                  </a:ext>
                </a:extLst>
              </p:cNvPr>
              <p:cNvPicPr>
                <a:picLocks noChangeAspect="1"/>
              </p:cNvPicPr>
              <p:nvPr/>
            </p:nvPicPr>
            <p:blipFill>
              <a:blip r:embed="rId4" cstate="print"/>
              <a:stretch>
                <a:fillRect/>
              </a:stretch>
            </p:blipFill>
            <p:spPr>
              <a:xfrm>
                <a:off x="2986303" y="2972233"/>
                <a:ext cx="385901" cy="561274"/>
              </a:xfrm>
              <a:prstGeom prst="rect">
                <a:avLst/>
              </a:prstGeom>
            </p:spPr>
          </p:pic>
        </p:grpSp>
        <p:grpSp>
          <p:nvGrpSpPr>
            <p:cNvPr id="801" name="组合 800">
              <a:extLst>
                <a:ext uri="{FF2B5EF4-FFF2-40B4-BE49-F238E27FC236}">
                  <a16:creationId xmlns:a16="http://schemas.microsoft.com/office/drawing/2014/main" xmlns="" id="{57EE0AF5-A54C-0E47-B440-9707C911091C}"/>
                </a:ext>
              </a:extLst>
            </p:cNvPr>
            <p:cNvGrpSpPr/>
            <p:nvPr/>
          </p:nvGrpSpPr>
          <p:grpSpPr>
            <a:xfrm>
              <a:off x="8949895" y="4236337"/>
              <a:ext cx="611796" cy="561274"/>
              <a:chOff x="1568810" y="3253504"/>
              <a:chExt cx="611796" cy="561274"/>
            </a:xfrm>
          </p:grpSpPr>
          <p:sp>
            <p:nvSpPr>
              <p:cNvPr id="802" name="矩形 104">
                <a:extLst>
                  <a:ext uri="{FF2B5EF4-FFF2-40B4-BE49-F238E27FC236}">
                    <a16:creationId xmlns:a16="http://schemas.microsoft.com/office/drawing/2014/main" xmlns="" id="{FE415DD9-A362-934B-8B35-4BFDF9EC32C2}"/>
                  </a:ext>
                </a:extLst>
              </p:cNvPr>
              <p:cNvSpPr/>
              <p:nvPr/>
            </p:nvSpPr>
            <p:spPr>
              <a:xfrm>
                <a:off x="172366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03" name="图片 23">
                <a:extLst>
                  <a:ext uri="{FF2B5EF4-FFF2-40B4-BE49-F238E27FC236}">
                    <a16:creationId xmlns:a16="http://schemas.microsoft.com/office/drawing/2014/main" xmlns="" id="{EF2D63D4-34BC-FE47-BDE3-3EAD59C19CAE}"/>
                  </a:ext>
                </a:extLst>
              </p:cNvPr>
              <p:cNvPicPr>
                <a:picLocks noChangeAspect="1"/>
              </p:cNvPicPr>
              <p:nvPr/>
            </p:nvPicPr>
            <p:blipFill>
              <a:blip r:embed="rId4" cstate="print"/>
              <a:stretch>
                <a:fillRect/>
              </a:stretch>
            </p:blipFill>
            <p:spPr>
              <a:xfrm>
                <a:off x="1568810" y="3253504"/>
                <a:ext cx="385901" cy="561274"/>
              </a:xfrm>
              <a:prstGeom prst="rect">
                <a:avLst/>
              </a:prstGeom>
            </p:spPr>
          </p:pic>
        </p:grpSp>
        <p:grpSp>
          <p:nvGrpSpPr>
            <p:cNvPr id="804" name="组合 803">
              <a:extLst>
                <a:ext uri="{FF2B5EF4-FFF2-40B4-BE49-F238E27FC236}">
                  <a16:creationId xmlns:a16="http://schemas.microsoft.com/office/drawing/2014/main" xmlns="" id="{234CD43C-94F2-FD47-812E-01CC345BE88B}"/>
                </a:ext>
              </a:extLst>
            </p:cNvPr>
            <p:cNvGrpSpPr/>
            <p:nvPr/>
          </p:nvGrpSpPr>
          <p:grpSpPr>
            <a:xfrm>
              <a:off x="10604648" y="4267647"/>
              <a:ext cx="614571" cy="561274"/>
              <a:chOff x="4403795" y="3253504"/>
              <a:chExt cx="614571" cy="561274"/>
            </a:xfrm>
          </p:grpSpPr>
          <p:sp>
            <p:nvSpPr>
              <p:cNvPr id="805" name="矩形 106">
                <a:extLst>
                  <a:ext uri="{FF2B5EF4-FFF2-40B4-BE49-F238E27FC236}">
                    <a16:creationId xmlns:a16="http://schemas.microsoft.com/office/drawing/2014/main" xmlns="" id="{D175FD32-B91B-0A4E-8275-D08A6D56BDFA}"/>
                  </a:ext>
                </a:extLst>
              </p:cNvPr>
              <p:cNvSpPr/>
              <p:nvPr/>
            </p:nvSpPr>
            <p:spPr>
              <a:xfrm>
                <a:off x="4561426" y="353786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06" name="图片 24">
                <a:extLst>
                  <a:ext uri="{FF2B5EF4-FFF2-40B4-BE49-F238E27FC236}">
                    <a16:creationId xmlns:a16="http://schemas.microsoft.com/office/drawing/2014/main" xmlns="" id="{64BDBFE0-CD9E-E743-8AE6-DFF392F54311}"/>
                  </a:ext>
                </a:extLst>
              </p:cNvPr>
              <p:cNvPicPr>
                <a:picLocks noChangeAspect="1"/>
              </p:cNvPicPr>
              <p:nvPr/>
            </p:nvPicPr>
            <p:blipFill>
              <a:blip r:embed="rId4" cstate="print"/>
              <a:stretch>
                <a:fillRect/>
              </a:stretch>
            </p:blipFill>
            <p:spPr>
              <a:xfrm>
                <a:off x="4403795" y="3253504"/>
                <a:ext cx="385901" cy="561274"/>
              </a:xfrm>
              <a:prstGeom prst="rect">
                <a:avLst/>
              </a:prstGeom>
            </p:spPr>
          </p:pic>
        </p:grpSp>
        <p:grpSp>
          <p:nvGrpSpPr>
            <p:cNvPr id="807" name="组合 806">
              <a:extLst>
                <a:ext uri="{FF2B5EF4-FFF2-40B4-BE49-F238E27FC236}">
                  <a16:creationId xmlns:a16="http://schemas.microsoft.com/office/drawing/2014/main" xmlns="" id="{52D12458-A856-E843-9C4A-28AE95DB3760}"/>
                </a:ext>
              </a:extLst>
            </p:cNvPr>
            <p:cNvGrpSpPr/>
            <p:nvPr/>
          </p:nvGrpSpPr>
          <p:grpSpPr>
            <a:xfrm>
              <a:off x="9633067" y="5690904"/>
              <a:ext cx="804751" cy="439545"/>
              <a:chOff x="2733501" y="5516331"/>
              <a:chExt cx="804751" cy="439545"/>
            </a:xfrm>
          </p:grpSpPr>
          <p:sp>
            <p:nvSpPr>
              <p:cNvPr id="808" name="矩形 110">
                <a:extLst>
                  <a:ext uri="{FF2B5EF4-FFF2-40B4-BE49-F238E27FC236}">
                    <a16:creationId xmlns:a16="http://schemas.microsoft.com/office/drawing/2014/main" xmlns="" id="{A2E8E645-FF26-9248-9428-4D58CBA453F0}"/>
                  </a:ext>
                </a:extLst>
              </p:cNvPr>
              <p:cNvSpPr/>
              <p:nvPr/>
            </p:nvSpPr>
            <p:spPr>
              <a:xfrm>
                <a:off x="3073651" y="5581533"/>
                <a:ext cx="464601" cy="355950"/>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09" name="芯片">
                <a:extLst>
                  <a:ext uri="{FF2B5EF4-FFF2-40B4-BE49-F238E27FC236}">
                    <a16:creationId xmlns:a16="http://schemas.microsoft.com/office/drawing/2014/main" xmlns="" id="{2DF981CA-8B1C-EC40-9012-F88EA5C3EAC6}"/>
                  </a:ext>
                </a:extLst>
              </p:cNvPr>
              <p:cNvPicPr>
                <a:picLocks noChangeAspect="1"/>
              </p:cNvPicPr>
              <p:nvPr/>
            </p:nvPicPr>
            <p:blipFill>
              <a:blip r:embed="rId5"/>
              <a:stretch>
                <a:fillRect/>
              </a:stretch>
            </p:blipFill>
            <p:spPr>
              <a:xfrm>
                <a:off x="2733501" y="5516331"/>
                <a:ext cx="647750" cy="439545"/>
              </a:xfrm>
              <a:prstGeom prst="rect">
                <a:avLst/>
              </a:prstGeom>
            </p:spPr>
          </p:pic>
        </p:grpSp>
        <p:pic>
          <p:nvPicPr>
            <p:cNvPr id="810" name="服务器结构">
              <a:extLst>
                <a:ext uri="{FF2B5EF4-FFF2-40B4-BE49-F238E27FC236}">
                  <a16:creationId xmlns:a16="http://schemas.microsoft.com/office/drawing/2014/main" xmlns="" id="{38AA6A88-E545-9D46-9799-5CEE2D330041}"/>
                </a:ext>
              </a:extLst>
            </p:cNvPr>
            <p:cNvPicPr>
              <a:picLocks noChangeAspect="1"/>
            </p:cNvPicPr>
            <p:nvPr/>
          </p:nvPicPr>
          <p:blipFill>
            <a:blip r:embed="rId6"/>
            <a:stretch>
              <a:fillRect/>
            </a:stretch>
          </p:blipFill>
          <p:spPr>
            <a:xfrm>
              <a:off x="9782321" y="5431060"/>
              <a:ext cx="385900" cy="562037"/>
            </a:xfrm>
            <a:prstGeom prst="rect">
              <a:avLst/>
            </a:prstGeom>
          </p:spPr>
        </p:pic>
        <p:cxnSp>
          <p:nvCxnSpPr>
            <p:cNvPr id="811" name="直线连接符 43">
              <a:extLst>
                <a:ext uri="{FF2B5EF4-FFF2-40B4-BE49-F238E27FC236}">
                  <a16:creationId xmlns:a16="http://schemas.microsoft.com/office/drawing/2014/main" xmlns="" id="{1F9A6745-7E05-BC4E-B98A-797C9E412918}"/>
                </a:ext>
              </a:extLst>
            </p:cNvPr>
            <p:cNvCxnSpPr>
              <a:cxnSpLocks/>
              <a:endCxn id="809" idx="1"/>
            </p:cNvCxnSpPr>
            <p:nvPr/>
          </p:nvCxnSpPr>
          <p:spPr>
            <a:xfrm>
              <a:off x="9298330" y="5800297"/>
              <a:ext cx="334737" cy="11038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812" name="直线连接符 22">
              <a:extLst>
                <a:ext uri="{FF2B5EF4-FFF2-40B4-BE49-F238E27FC236}">
                  <a16:creationId xmlns:a16="http://schemas.microsoft.com/office/drawing/2014/main" xmlns="" id="{4E4E96DD-2611-6E4C-A65F-085DB5C8A521}"/>
                </a:ext>
              </a:extLst>
            </p:cNvPr>
            <p:cNvCxnSpPr>
              <a:cxnSpLocks/>
              <a:endCxn id="809" idx="3"/>
            </p:cNvCxnSpPr>
            <p:nvPr/>
          </p:nvCxnSpPr>
          <p:spPr>
            <a:xfrm flipH="1">
              <a:off x="10280817" y="5757773"/>
              <a:ext cx="413270" cy="152904"/>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813" name="直线连接符 28">
              <a:extLst>
                <a:ext uri="{FF2B5EF4-FFF2-40B4-BE49-F238E27FC236}">
                  <a16:creationId xmlns:a16="http://schemas.microsoft.com/office/drawing/2014/main" xmlns="" id="{37821BF3-2DC2-504E-9A7E-CC531A783F60}"/>
                </a:ext>
              </a:extLst>
            </p:cNvPr>
            <p:cNvCxnSpPr>
              <a:cxnSpLocks/>
            </p:cNvCxnSpPr>
            <p:nvPr/>
          </p:nvCxnSpPr>
          <p:spPr>
            <a:xfrm flipH="1">
              <a:off x="11028822" y="5189364"/>
              <a:ext cx="176452" cy="388461"/>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814" name="直线连接符 30">
              <a:extLst>
                <a:ext uri="{FF2B5EF4-FFF2-40B4-BE49-F238E27FC236}">
                  <a16:creationId xmlns:a16="http://schemas.microsoft.com/office/drawing/2014/main" xmlns="" id="{48C23887-C0C8-0949-8BA0-C146F74051F7}"/>
                </a:ext>
              </a:extLst>
            </p:cNvPr>
            <p:cNvCxnSpPr>
              <a:cxnSpLocks/>
            </p:cNvCxnSpPr>
            <p:nvPr/>
          </p:nvCxnSpPr>
          <p:spPr>
            <a:xfrm flipH="1" flipV="1">
              <a:off x="10911747" y="4760466"/>
              <a:ext cx="305470" cy="41039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815" name="组合 814">
              <a:extLst>
                <a:ext uri="{FF2B5EF4-FFF2-40B4-BE49-F238E27FC236}">
                  <a16:creationId xmlns:a16="http://schemas.microsoft.com/office/drawing/2014/main" xmlns="" id="{ABDF6C71-C058-2541-8454-7F8581314022}"/>
                </a:ext>
              </a:extLst>
            </p:cNvPr>
            <p:cNvGrpSpPr/>
            <p:nvPr/>
          </p:nvGrpSpPr>
          <p:grpSpPr>
            <a:xfrm>
              <a:off x="11047556" y="4807643"/>
              <a:ext cx="613980" cy="561274"/>
              <a:chOff x="5126835" y="4174061"/>
              <a:chExt cx="613980" cy="561274"/>
            </a:xfrm>
          </p:grpSpPr>
          <p:sp>
            <p:nvSpPr>
              <p:cNvPr id="816" name="矩形 107">
                <a:extLst>
                  <a:ext uri="{FF2B5EF4-FFF2-40B4-BE49-F238E27FC236}">
                    <a16:creationId xmlns:a16="http://schemas.microsoft.com/office/drawing/2014/main" xmlns="" id="{D3CD32A7-6502-3F43-8BD6-B744C8358EE0}"/>
                  </a:ext>
                </a:extLst>
              </p:cNvPr>
              <p:cNvSpPr/>
              <p:nvPr/>
            </p:nvSpPr>
            <p:spPr>
              <a:xfrm>
                <a:off x="528387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17" name="图片 20">
                <a:extLst>
                  <a:ext uri="{FF2B5EF4-FFF2-40B4-BE49-F238E27FC236}">
                    <a16:creationId xmlns:a16="http://schemas.microsoft.com/office/drawing/2014/main" xmlns="" id="{18D37B70-1390-704E-A6F9-3D1FDF28CB0E}"/>
                  </a:ext>
                </a:extLst>
              </p:cNvPr>
              <p:cNvPicPr>
                <a:picLocks noChangeAspect="1"/>
              </p:cNvPicPr>
              <p:nvPr/>
            </p:nvPicPr>
            <p:blipFill>
              <a:blip r:embed="rId4" cstate="print"/>
              <a:stretch>
                <a:fillRect/>
              </a:stretch>
            </p:blipFill>
            <p:spPr>
              <a:xfrm>
                <a:off x="5126835" y="4174061"/>
                <a:ext cx="385901" cy="561274"/>
              </a:xfrm>
              <a:prstGeom prst="rect">
                <a:avLst/>
              </a:prstGeom>
            </p:spPr>
          </p:pic>
        </p:grpSp>
        <p:cxnSp>
          <p:nvCxnSpPr>
            <p:cNvPr id="818" name="直线连接符 34">
              <a:extLst>
                <a:ext uri="{FF2B5EF4-FFF2-40B4-BE49-F238E27FC236}">
                  <a16:creationId xmlns:a16="http://schemas.microsoft.com/office/drawing/2014/main" xmlns="" id="{B907E1F6-E340-9246-A266-B88596575713}"/>
                </a:ext>
              </a:extLst>
            </p:cNvPr>
            <p:cNvCxnSpPr>
              <a:cxnSpLocks/>
            </p:cNvCxnSpPr>
            <p:nvPr/>
          </p:nvCxnSpPr>
          <p:spPr>
            <a:xfrm>
              <a:off x="10162023" y="4546732"/>
              <a:ext cx="437273" cy="7645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819" name="直线连接符 37">
              <a:extLst>
                <a:ext uri="{FF2B5EF4-FFF2-40B4-BE49-F238E27FC236}">
                  <a16:creationId xmlns:a16="http://schemas.microsoft.com/office/drawing/2014/main" xmlns="" id="{9EF719E8-1BD3-634F-B3C2-9EC13D83B7D6}"/>
                </a:ext>
              </a:extLst>
            </p:cNvPr>
            <p:cNvCxnSpPr>
              <a:cxnSpLocks/>
            </p:cNvCxnSpPr>
            <p:nvPr/>
          </p:nvCxnSpPr>
          <p:spPr>
            <a:xfrm flipH="1">
              <a:off x="9360386" y="4557544"/>
              <a:ext cx="515367" cy="39320"/>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cxnSp>
          <p:nvCxnSpPr>
            <p:cNvPr id="820" name="直线连接符 44">
              <a:extLst>
                <a:ext uri="{FF2B5EF4-FFF2-40B4-BE49-F238E27FC236}">
                  <a16:creationId xmlns:a16="http://schemas.microsoft.com/office/drawing/2014/main" xmlns="" id="{9AAACE70-6520-5848-AADA-F9E54810A225}"/>
                </a:ext>
              </a:extLst>
            </p:cNvPr>
            <p:cNvCxnSpPr>
              <a:cxnSpLocks/>
            </p:cNvCxnSpPr>
            <p:nvPr/>
          </p:nvCxnSpPr>
          <p:spPr>
            <a:xfrm flipH="1">
              <a:off x="8819957" y="4724120"/>
              <a:ext cx="227627" cy="324765"/>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821" name="组合 820">
              <a:extLst>
                <a:ext uri="{FF2B5EF4-FFF2-40B4-BE49-F238E27FC236}">
                  <a16:creationId xmlns:a16="http://schemas.microsoft.com/office/drawing/2014/main" xmlns="" id="{BBFB00A2-68C2-D14A-AB0D-D17319BCED42}"/>
                </a:ext>
              </a:extLst>
            </p:cNvPr>
            <p:cNvGrpSpPr/>
            <p:nvPr/>
          </p:nvGrpSpPr>
          <p:grpSpPr>
            <a:xfrm>
              <a:off x="8529774" y="4785576"/>
              <a:ext cx="615853" cy="561274"/>
              <a:chOff x="852882" y="4174061"/>
              <a:chExt cx="615853" cy="561274"/>
            </a:xfrm>
          </p:grpSpPr>
          <p:sp>
            <p:nvSpPr>
              <p:cNvPr id="822" name="矩形 103">
                <a:extLst>
                  <a:ext uri="{FF2B5EF4-FFF2-40B4-BE49-F238E27FC236}">
                    <a16:creationId xmlns:a16="http://schemas.microsoft.com/office/drawing/2014/main" xmlns="" id="{2F8FD959-476D-5C44-8F84-A3636F4C2E1D}"/>
                  </a:ext>
                </a:extLst>
              </p:cNvPr>
              <p:cNvSpPr/>
              <p:nvPr/>
            </p:nvSpPr>
            <p:spPr>
              <a:xfrm>
                <a:off x="1011795" y="4459540"/>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23" name="图片 21">
                <a:extLst>
                  <a:ext uri="{FF2B5EF4-FFF2-40B4-BE49-F238E27FC236}">
                    <a16:creationId xmlns:a16="http://schemas.microsoft.com/office/drawing/2014/main" xmlns="" id="{965AA165-71E0-9644-8E9C-F45E7C16B612}"/>
                  </a:ext>
                </a:extLst>
              </p:cNvPr>
              <p:cNvPicPr>
                <a:picLocks noChangeAspect="1"/>
              </p:cNvPicPr>
              <p:nvPr/>
            </p:nvPicPr>
            <p:blipFill>
              <a:blip r:embed="rId4" cstate="print"/>
              <a:stretch>
                <a:fillRect/>
              </a:stretch>
            </p:blipFill>
            <p:spPr>
              <a:xfrm>
                <a:off x="852882" y="4174061"/>
                <a:ext cx="385901" cy="561274"/>
              </a:xfrm>
              <a:prstGeom prst="rect">
                <a:avLst/>
              </a:prstGeom>
            </p:spPr>
          </p:pic>
        </p:grpSp>
        <p:cxnSp>
          <p:nvCxnSpPr>
            <p:cNvPr id="824" name="直线连接符 45">
              <a:extLst>
                <a:ext uri="{FF2B5EF4-FFF2-40B4-BE49-F238E27FC236}">
                  <a16:creationId xmlns:a16="http://schemas.microsoft.com/office/drawing/2014/main" xmlns="" id="{EFCF2E45-608A-E540-90F5-BCF09AC8C0F1}"/>
                </a:ext>
              </a:extLst>
            </p:cNvPr>
            <p:cNvCxnSpPr>
              <a:cxnSpLocks/>
            </p:cNvCxnSpPr>
            <p:nvPr/>
          </p:nvCxnSpPr>
          <p:spPr>
            <a:xfrm>
              <a:off x="8851028" y="5304651"/>
              <a:ext cx="229793" cy="352093"/>
            </a:xfrm>
            <a:prstGeom prst="line">
              <a:avLst/>
            </a:prstGeom>
            <a:noFill/>
            <a:ln w="69850" cap="sq">
              <a:gradFill flip="none" rotWithShape="1">
                <a:gsLst>
                  <a:gs pos="0">
                    <a:srgbClr val="2FBFB0">
                      <a:alpha val="0"/>
                    </a:srgbClr>
                  </a:gs>
                  <a:gs pos="70000">
                    <a:srgbClr val="2FBFB0"/>
                  </a:gs>
                </a:gsLst>
                <a:lin ang="0" scaled="1"/>
              </a:gradFill>
              <a:prstDash val="solid"/>
              <a:miter lim="800000"/>
              <a:headEnd type="none" w="lg" len="lg"/>
              <a:tailEnd type="triangle" w="sm" len="sm"/>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nvGrpSpPr>
            <p:cNvPr id="825" name="组合 824">
              <a:extLst>
                <a:ext uri="{FF2B5EF4-FFF2-40B4-BE49-F238E27FC236}">
                  <a16:creationId xmlns:a16="http://schemas.microsoft.com/office/drawing/2014/main" xmlns="" id="{91ED1279-C472-DE4D-8F35-94AEC6DC9941}"/>
                </a:ext>
              </a:extLst>
            </p:cNvPr>
            <p:cNvGrpSpPr/>
            <p:nvPr/>
          </p:nvGrpSpPr>
          <p:grpSpPr>
            <a:xfrm>
              <a:off x="8956100" y="5315348"/>
              <a:ext cx="616815" cy="565620"/>
              <a:chOff x="1568810" y="5059800"/>
              <a:chExt cx="616815" cy="565620"/>
            </a:xfrm>
          </p:grpSpPr>
          <p:sp>
            <p:nvSpPr>
              <p:cNvPr id="826" name="矩形 67">
                <a:extLst>
                  <a:ext uri="{FF2B5EF4-FFF2-40B4-BE49-F238E27FC236}">
                    <a16:creationId xmlns:a16="http://schemas.microsoft.com/office/drawing/2014/main" xmlns="" id="{11D0366B-88F1-6143-8A64-C6E2F5463D8E}"/>
                  </a:ext>
                </a:extLst>
              </p:cNvPr>
              <p:cNvSpPr/>
              <p:nvPr/>
            </p:nvSpPr>
            <p:spPr>
              <a:xfrm>
                <a:off x="1728685" y="5350644"/>
                <a:ext cx="456940" cy="274776"/>
              </a:xfrm>
              <a:prstGeom prst="rect">
                <a:avLst/>
              </a:prstGeom>
              <a:gradFill flip="none" rotWithShape="1">
                <a:gsLst>
                  <a:gs pos="0">
                    <a:schemeClr val="tx1">
                      <a:lumMod val="50000"/>
                      <a:lumOff val="50000"/>
                      <a:alpha val="2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pic>
            <p:nvPicPr>
              <p:cNvPr id="827" name="图片 13">
                <a:extLst>
                  <a:ext uri="{FF2B5EF4-FFF2-40B4-BE49-F238E27FC236}">
                    <a16:creationId xmlns:a16="http://schemas.microsoft.com/office/drawing/2014/main" xmlns="" id="{7E1D8BB0-2239-5645-99BB-3D1AA9B565CE}"/>
                  </a:ext>
                </a:extLst>
              </p:cNvPr>
              <p:cNvPicPr>
                <a:picLocks noChangeAspect="1"/>
              </p:cNvPicPr>
              <p:nvPr/>
            </p:nvPicPr>
            <p:blipFill>
              <a:blip r:embed="rId4" cstate="print"/>
              <a:stretch>
                <a:fillRect/>
              </a:stretch>
            </p:blipFill>
            <p:spPr>
              <a:xfrm>
                <a:off x="1568810" y="5059800"/>
                <a:ext cx="385901" cy="561274"/>
              </a:xfrm>
              <a:prstGeom prst="rect">
                <a:avLst/>
              </a:prstGeom>
            </p:spPr>
          </p:pic>
        </p:grpSp>
        <p:grpSp>
          <p:nvGrpSpPr>
            <p:cNvPr id="829" name="组合 66">
              <a:extLst>
                <a:ext uri="{FF2B5EF4-FFF2-40B4-BE49-F238E27FC236}">
                  <a16:creationId xmlns:a16="http://schemas.microsoft.com/office/drawing/2014/main" xmlns="" id="{ECEFCA74-B9CB-1A49-AED7-64B744B2DCE1}"/>
                </a:ext>
              </a:extLst>
            </p:cNvPr>
            <p:cNvGrpSpPr/>
            <p:nvPr/>
          </p:nvGrpSpPr>
          <p:grpSpPr>
            <a:xfrm>
              <a:off x="9059868" y="4121758"/>
              <a:ext cx="187916" cy="241088"/>
              <a:chOff x="2502831" y="596673"/>
              <a:chExt cx="668967" cy="858255"/>
            </a:xfrm>
          </p:grpSpPr>
          <p:sp>
            <p:nvSpPr>
              <p:cNvPr id="830" name="椭圆 59">
                <a:extLst>
                  <a:ext uri="{FF2B5EF4-FFF2-40B4-BE49-F238E27FC236}">
                    <a16:creationId xmlns:a16="http://schemas.microsoft.com/office/drawing/2014/main" xmlns="" id="{9EC79E1F-CAF6-844B-B82C-2AAEA7BFCCC5}"/>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1" name="椭圆 57">
                <a:extLst>
                  <a:ext uri="{FF2B5EF4-FFF2-40B4-BE49-F238E27FC236}">
                    <a16:creationId xmlns:a16="http://schemas.microsoft.com/office/drawing/2014/main" xmlns="" id="{3CCE49E9-F1E1-8D47-BEE2-3DE3B6F36CF2}"/>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2" name="任意形状 63">
                <a:extLst>
                  <a:ext uri="{FF2B5EF4-FFF2-40B4-BE49-F238E27FC236}">
                    <a16:creationId xmlns:a16="http://schemas.microsoft.com/office/drawing/2014/main" xmlns="" id="{DBC5C1D5-39B1-1B4E-9524-8AF59824D2F1}"/>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3" name="L 形 64">
                <a:extLst>
                  <a:ext uri="{FF2B5EF4-FFF2-40B4-BE49-F238E27FC236}">
                    <a16:creationId xmlns:a16="http://schemas.microsoft.com/office/drawing/2014/main" xmlns="" id="{0F762326-D945-1B4D-A1EE-A3F5BCD04656}"/>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34" name="组合 68">
              <a:extLst>
                <a:ext uri="{FF2B5EF4-FFF2-40B4-BE49-F238E27FC236}">
                  <a16:creationId xmlns:a16="http://schemas.microsoft.com/office/drawing/2014/main" xmlns="" id="{6192A18F-DCB7-9F42-9074-72E57B752361}"/>
                </a:ext>
              </a:extLst>
            </p:cNvPr>
            <p:cNvGrpSpPr/>
            <p:nvPr/>
          </p:nvGrpSpPr>
          <p:grpSpPr>
            <a:xfrm>
              <a:off x="8622558" y="4680839"/>
              <a:ext cx="187916" cy="241088"/>
              <a:chOff x="2502831" y="596673"/>
              <a:chExt cx="668967" cy="858255"/>
            </a:xfrm>
          </p:grpSpPr>
          <p:sp>
            <p:nvSpPr>
              <p:cNvPr id="835" name="椭圆 69">
                <a:extLst>
                  <a:ext uri="{FF2B5EF4-FFF2-40B4-BE49-F238E27FC236}">
                    <a16:creationId xmlns:a16="http://schemas.microsoft.com/office/drawing/2014/main" xmlns="" id="{324B1847-A139-7145-8DA1-FF8D06AA25F4}"/>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6" name="椭圆 70">
                <a:extLst>
                  <a:ext uri="{FF2B5EF4-FFF2-40B4-BE49-F238E27FC236}">
                    <a16:creationId xmlns:a16="http://schemas.microsoft.com/office/drawing/2014/main" xmlns="" id="{221323F5-4942-524D-B498-6441A9768C89}"/>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7" name="任意形状 71">
                <a:extLst>
                  <a:ext uri="{FF2B5EF4-FFF2-40B4-BE49-F238E27FC236}">
                    <a16:creationId xmlns:a16="http://schemas.microsoft.com/office/drawing/2014/main" xmlns="" id="{0A22164A-A1DD-0F46-90B6-A0B04B91E869}"/>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38" name="L 形 72">
                <a:extLst>
                  <a:ext uri="{FF2B5EF4-FFF2-40B4-BE49-F238E27FC236}">
                    <a16:creationId xmlns:a16="http://schemas.microsoft.com/office/drawing/2014/main" xmlns="" id="{59D6B29F-83B1-6545-A7DA-B4A6197C33BB}"/>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39" name="组合 73">
              <a:extLst>
                <a:ext uri="{FF2B5EF4-FFF2-40B4-BE49-F238E27FC236}">
                  <a16:creationId xmlns:a16="http://schemas.microsoft.com/office/drawing/2014/main" xmlns="" id="{05F31324-1F32-9846-AB51-93FA0A74B230}"/>
                </a:ext>
              </a:extLst>
            </p:cNvPr>
            <p:cNvGrpSpPr/>
            <p:nvPr/>
          </p:nvGrpSpPr>
          <p:grpSpPr>
            <a:xfrm>
              <a:off x="9059430" y="5205039"/>
              <a:ext cx="187916" cy="241088"/>
              <a:chOff x="2502831" y="596673"/>
              <a:chExt cx="668967" cy="858255"/>
            </a:xfrm>
          </p:grpSpPr>
          <p:sp>
            <p:nvSpPr>
              <p:cNvPr id="840" name="椭圆 74">
                <a:extLst>
                  <a:ext uri="{FF2B5EF4-FFF2-40B4-BE49-F238E27FC236}">
                    <a16:creationId xmlns:a16="http://schemas.microsoft.com/office/drawing/2014/main" xmlns="" id="{632F22A5-29B6-AA45-A810-92CAD95C7C16}"/>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1" name="椭圆 75">
                <a:extLst>
                  <a:ext uri="{FF2B5EF4-FFF2-40B4-BE49-F238E27FC236}">
                    <a16:creationId xmlns:a16="http://schemas.microsoft.com/office/drawing/2014/main" xmlns="" id="{17C652F0-9AAD-E94C-9C84-BB5DEBF72DFB}"/>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2" name="任意形状 76">
                <a:extLst>
                  <a:ext uri="{FF2B5EF4-FFF2-40B4-BE49-F238E27FC236}">
                    <a16:creationId xmlns:a16="http://schemas.microsoft.com/office/drawing/2014/main" xmlns="" id="{D1779A2F-AC6C-D14E-9FD6-D590D0D7E9AA}"/>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3" name="L 形 77">
                <a:extLst>
                  <a:ext uri="{FF2B5EF4-FFF2-40B4-BE49-F238E27FC236}">
                    <a16:creationId xmlns:a16="http://schemas.microsoft.com/office/drawing/2014/main" xmlns="" id="{B1D5C335-A5A6-E64D-A6FE-2F3E3FEB1B7E}"/>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44" name="组合 78">
              <a:extLst>
                <a:ext uri="{FF2B5EF4-FFF2-40B4-BE49-F238E27FC236}">
                  <a16:creationId xmlns:a16="http://schemas.microsoft.com/office/drawing/2014/main" xmlns="" id="{6E2B24BF-B610-C543-8B75-06571CC07CDA}"/>
                </a:ext>
              </a:extLst>
            </p:cNvPr>
            <p:cNvGrpSpPr/>
            <p:nvPr/>
          </p:nvGrpSpPr>
          <p:grpSpPr>
            <a:xfrm>
              <a:off x="9867263" y="5323963"/>
              <a:ext cx="187916" cy="241088"/>
              <a:chOff x="2502831" y="596673"/>
              <a:chExt cx="668967" cy="858255"/>
            </a:xfrm>
          </p:grpSpPr>
          <p:sp>
            <p:nvSpPr>
              <p:cNvPr id="845" name="椭圆 79">
                <a:extLst>
                  <a:ext uri="{FF2B5EF4-FFF2-40B4-BE49-F238E27FC236}">
                    <a16:creationId xmlns:a16="http://schemas.microsoft.com/office/drawing/2014/main" xmlns="" id="{337D27AA-4371-0240-B3D5-0B70B74806F3}"/>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6" name="椭圆 80">
                <a:extLst>
                  <a:ext uri="{FF2B5EF4-FFF2-40B4-BE49-F238E27FC236}">
                    <a16:creationId xmlns:a16="http://schemas.microsoft.com/office/drawing/2014/main" xmlns="" id="{0C4C7D2A-4257-E442-9D33-D522A7B1BB17}"/>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7" name="任意形状 81">
                <a:extLst>
                  <a:ext uri="{FF2B5EF4-FFF2-40B4-BE49-F238E27FC236}">
                    <a16:creationId xmlns:a16="http://schemas.microsoft.com/office/drawing/2014/main" xmlns="" id="{9AB731AD-580E-6045-B508-0160B9B1FB5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48" name="L 形 82">
                <a:extLst>
                  <a:ext uri="{FF2B5EF4-FFF2-40B4-BE49-F238E27FC236}">
                    <a16:creationId xmlns:a16="http://schemas.microsoft.com/office/drawing/2014/main" xmlns="" id="{7FEE7301-3A26-F643-AE63-D70C3CAB011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49" name="组合 83">
              <a:extLst>
                <a:ext uri="{FF2B5EF4-FFF2-40B4-BE49-F238E27FC236}">
                  <a16:creationId xmlns:a16="http://schemas.microsoft.com/office/drawing/2014/main" xmlns="" id="{16B416CC-A385-B64C-AF1F-041D1F7EA3BC}"/>
                </a:ext>
              </a:extLst>
            </p:cNvPr>
            <p:cNvGrpSpPr/>
            <p:nvPr/>
          </p:nvGrpSpPr>
          <p:grpSpPr>
            <a:xfrm>
              <a:off x="9884940" y="3970859"/>
              <a:ext cx="187916" cy="241088"/>
              <a:chOff x="2502831" y="596673"/>
              <a:chExt cx="668967" cy="858255"/>
            </a:xfrm>
          </p:grpSpPr>
          <p:sp>
            <p:nvSpPr>
              <p:cNvPr id="850" name="椭圆 84">
                <a:extLst>
                  <a:ext uri="{FF2B5EF4-FFF2-40B4-BE49-F238E27FC236}">
                    <a16:creationId xmlns:a16="http://schemas.microsoft.com/office/drawing/2014/main" xmlns="" id="{9B9E3CA1-D53C-0C4E-83C1-C69DCF5F16D9}"/>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1" name="椭圆 85">
                <a:extLst>
                  <a:ext uri="{FF2B5EF4-FFF2-40B4-BE49-F238E27FC236}">
                    <a16:creationId xmlns:a16="http://schemas.microsoft.com/office/drawing/2014/main" xmlns="" id="{CCDB6548-F79B-F249-A882-012D77FAA17F}"/>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2" name="任意形状 86">
                <a:extLst>
                  <a:ext uri="{FF2B5EF4-FFF2-40B4-BE49-F238E27FC236}">
                    <a16:creationId xmlns:a16="http://schemas.microsoft.com/office/drawing/2014/main" xmlns="" id="{B5B9C2D4-3A98-EB41-A1B3-A70115C260DF}"/>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3" name="L 形 87">
                <a:extLst>
                  <a:ext uri="{FF2B5EF4-FFF2-40B4-BE49-F238E27FC236}">
                    <a16:creationId xmlns:a16="http://schemas.microsoft.com/office/drawing/2014/main" xmlns="" id="{4105C2D2-046A-5D40-9D2B-B812BD8033B3}"/>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54" name="组合 88">
              <a:extLst>
                <a:ext uri="{FF2B5EF4-FFF2-40B4-BE49-F238E27FC236}">
                  <a16:creationId xmlns:a16="http://schemas.microsoft.com/office/drawing/2014/main" xmlns="" id="{A4882927-6180-D746-AB3A-07BF2803CB1E}"/>
                </a:ext>
              </a:extLst>
            </p:cNvPr>
            <p:cNvGrpSpPr/>
            <p:nvPr/>
          </p:nvGrpSpPr>
          <p:grpSpPr>
            <a:xfrm>
              <a:off x="10694403" y="4155529"/>
              <a:ext cx="187916" cy="241088"/>
              <a:chOff x="2502831" y="596673"/>
              <a:chExt cx="668967" cy="858255"/>
            </a:xfrm>
          </p:grpSpPr>
          <p:sp>
            <p:nvSpPr>
              <p:cNvPr id="855" name="椭圆 89">
                <a:extLst>
                  <a:ext uri="{FF2B5EF4-FFF2-40B4-BE49-F238E27FC236}">
                    <a16:creationId xmlns:a16="http://schemas.microsoft.com/office/drawing/2014/main" xmlns="" id="{866704F7-52EA-D14A-9A6A-705FE2C8F625}"/>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6" name="椭圆 90">
                <a:extLst>
                  <a:ext uri="{FF2B5EF4-FFF2-40B4-BE49-F238E27FC236}">
                    <a16:creationId xmlns:a16="http://schemas.microsoft.com/office/drawing/2014/main" xmlns="" id="{E97F0461-9822-C74A-8BFB-F950775DEDBB}"/>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7" name="任意形状 91">
                <a:extLst>
                  <a:ext uri="{FF2B5EF4-FFF2-40B4-BE49-F238E27FC236}">
                    <a16:creationId xmlns:a16="http://schemas.microsoft.com/office/drawing/2014/main" xmlns="" id="{18E5B17E-BF29-0643-8F76-82705F09E20B}"/>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58" name="L 形 92">
                <a:extLst>
                  <a:ext uri="{FF2B5EF4-FFF2-40B4-BE49-F238E27FC236}">
                    <a16:creationId xmlns:a16="http://schemas.microsoft.com/office/drawing/2014/main" xmlns="" id="{BB6EABC3-A202-FF40-80B2-D3B5B7A8ACE6}"/>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59" name="组合 93">
              <a:extLst>
                <a:ext uri="{FF2B5EF4-FFF2-40B4-BE49-F238E27FC236}">
                  <a16:creationId xmlns:a16="http://schemas.microsoft.com/office/drawing/2014/main" xmlns="" id="{60F6D89D-2142-9A41-BF52-B9476BE6CDF6}"/>
                </a:ext>
              </a:extLst>
            </p:cNvPr>
            <p:cNvGrpSpPr/>
            <p:nvPr/>
          </p:nvGrpSpPr>
          <p:grpSpPr>
            <a:xfrm>
              <a:off x="11148680" y="4692517"/>
              <a:ext cx="187916" cy="241088"/>
              <a:chOff x="2502831" y="596673"/>
              <a:chExt cx="668967" cy="858255"/>
            </a:xfrm>
          </p:grpSpPr>
          <p:sp>
            <p:nvSpPr>
              <p:cNvPr id="860" name="椭圆 94">
                <a:extLst>
                  <a:ext uri="{FF2B5EF4-FFF2-40B4-BE49-F238E27FC236}">
                    <a16:creationId xmlns:a16="http://schemas.microsoft.com/office/drawing/2014/main" xmlns="" id="{5B7623B8-ADD5-4C4E-BF0E-9AC7F773E77C}"/>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1" name="椭圆 95">
                <a:extLst>
                  <a:ext uri="{FF2B5EF4-FFF2-40B4-BE49-F238E27FC236}">
                    <a16:creationId xmlns:a16="http://schemas.microsoft.com/office/drawing/2014/main" xmlns="" id="{AFD7EDD5-F98B-3C48-B5F6-004D45FBBBE0}"/>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2" name="任意形状 96">
                <a:extLst>
                  <a:ext uri="{FF2B5EF4-FFF2-40B4-BE49-F238E27FC236}">
                    <a16:creationId xmlns:a16="http://schemas.microsoft.com/office/drawing/2014/main" xmlns="" id="{CF84923C-DBBF-A74A-935F-4EEBB42ED65C}"/>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3" name="L 形 97">
                <a:extLst>
                  <a:ext uri="{FF2B5EF4-FFF2-40B4-BE49-F238E27FC236}">
                    <a16:creationId xmlns:a16="http://schemas.microsoft.com/office/drawing/2014/main" xmlns="" id="{0CECE115-B6FC-7742-A7A3-A0131D29FD32}"/>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64" name="组合 98">
              <a:extLst>
                <a:ext uri="{FF2B5EF4-FFF2-40B4-BE49-F238E27FC236}">
                  <a16:creationId xmlns:a16="http://schemas.microsoft.com/office/drawing/2014/main" xmlns="" id="{5D5FE623-8C14-4D4B-A3D2-F1E46E017C11}"/>
                </a:ext>
              </a:extLst>
            </p:cNvPr>
            <p:cNvGrpSpPr/>
            <p:nvPr/>
          </p:nvGrpSpPr>
          <p:grpSpPr>
            <a:xfrm>
              <a:off x="10733959" y="5205174"/>
              <a:ext cx="187916" cy="241088"/>
              <a:chOff x="2502831" y="596673"/>
              <a:chExt cx="668967" cy="858255"/>
            </a:xfrm>
          </p:grpSpPr>
          <p:sp>
            <p:nvSpPr>
              <p:cNvPr id="865" name="椭圆 99">
                <a:extLst>
                  <a:ext uri="{FF2B5EF4-FFF2-40B4-BE49-F238E27FC236}">
                    <a16:creationId xmlns:a16="http://schemas.microsoft.com/office/drawing/2014/main" xmlns="" id="{6A586C2A-82D8-F440-AB75-FC166FB04F39}"/>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6" name="椭圆 100">
                <a:extLst>
                  <a:ext uri="{FF2B5EF4-FFF2-40B4-BE49-F238E27FC236}">
                    <a16:creationId xmlns:a16="http://schemas.microsoft.com/office/drawing/2014/main" xmlns="" id="{536729B5-4E61-CA42-921F-052A0D092BDB}"/>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7" name="任意形状 101">
                <a:extLst>
                  <a:ext uri="{FF2B5EF4-FFF2-40B4-BE49-F238E27FC236}">
                    <a16:creationId xmlns:a16="http://schemas.microsoft.com/office/drawing/2014/main" xmlns="" id="{932452D5-8121-2A45-A7E5-79F4F876A993}"/>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68" name="L 形 102">
                <a:extLst>
                  <a:ext uri="{FF2B5EF4-FFF2-40B4-BE49-F238E27FC236}">
                    <a16:creationId xmlns:a16="http://schemas.microsoft.com/office/drawing/2014/main" xmlns="" id="{14333FFE-2923-CB46-B0D9-81AF49C5B7E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69" name="黄色对勾">
              <a:extLst>
                <a:ext uri="{FF2B5EF4-FFF2-40B4-BE49-F238E27FC236}">
                  <a16:creationId xmlns:a16="http://schemas.microsoft.com/office/drawing/2014/main" xmlns="" id="{272BEED8-966A-D044-95B9-76E9BA344850}"/>
                </a:ext>
              </a:extLst>
            </p:cNvPr>
            <p:cNvGrpSpPr/>
            <p:nvPr/>
          </p:nvGrpSpPr>
          <p:grpSpPr>
            <a:xfrm>
              <a:off x="9867427" y="3956075"/>
              <a:ext cx="212926" cy="273174"/>
              <a:chOff x="2502831" y="596673"/>
              <a:chExt cx="668967" cy="858255"/>
            </a:xfrm>
          </p:grpSpPr>
          <p:sp>
            <p:nvSpPr>
              <p:cNvPr id="870" name="椭圆 270">
                <a:extLst>
                  <a:ext uri="{FF2B5EF4-FFF2-40B4-BE49-F238E27FC236}">
                    <a16:creationId xmlns:a16="http://schemas.microsoft.com/office/drawing/2014/main" xmlns="" id="{4F699CAB-52FB-384B-A519-44E1577E0E76}"/>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1" name="椭圆 271">
                <a:extLst>
                  <a:ext uri="{FF2B5EF4-FFF2-40B4-BE49-F238E27FC236}">
                    <a16:creationId xmlns:a16="http://schemas.microsoft.com/office/drawing/2014/main" xmlns="" id="{F6FD2D7D-9A2E-9549-A89B-F40376314ECB}"/>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2" name="任意形状 272">
                <a:extLst>
                  <a:ext uri="{FF2B5EF4-FFF2-40B4-BE49-F238E27FC236}">
                    <a16:creationId xmlns:a16="http://schemas.microsoft.com/office/drawing/2014/main" xmlns="" id="{C2597C9F-FADB-F640-859A-0AD49327619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3" name="L 形 273">
                <a:extLst>
                  <a:ext uri="{FF2B5EF4-FFF2-40B4-BE49-F238E27FC236}">
                    <a16:creationId xmlns:a16="http://schemas.microsoft.com/office/drawing/2014/main" xmlns="" id="{A4A0A441-B7E5-6A47-8C13-AE061DB60CAA}"/>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74" name="黄色对勾">
              <a:extLst>
                <a:ext uri="{FF2B5EF4-FFF2-40B4-BE49-F238E27FC236}">
                  <a16:creationId xmlns:a16="http://schemas.microsoft.com/office/drawing/2014/main" xmlns="" id="{CB402220-FBCC-BD4D-8628-18FAC159AB23}"/>
                </a:ext>
              </a:extLst>
            </p:cNvPr>
            <p:cNvGrpSpPr/>
            <p:nvPr/>
          </p:nvGrpSpPr>
          <p:grpSpPr>
            <a:xfrm>
              <a:off x="10681897" y="4139332"/>
              <a:ext cx="212926" cy="273174"/>
              <a:chOff x="2502831" y="596673"/>
              <a:chExt cx="668967" cy="858255"/>
            </a:xfrm>
          </p:grpSpPr>
          <p:sp>
            <p:nvSpPr>
              <p:cNvPr id="875" name="椭圆 280">
                <a:extLst>
                  <a:ext uri="{FF2B5EF4-FFF2-40B4-BE49-F238E27FC236}">
                    <a16:creationId xmlns:a16="http://schemas.microsoft.com/office/drawing/2014/main" xmlns="" id="{BF382A8B-6893-F340-8932-6DC654B32652}"/>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6" name="椭圆 281">
                <a:extLst>
                  <a:ext uri="{FF2B5EF4-FFF2-40B4-BE49-F238E27FC236}">
                    <a16:creationId xmlns:a16="http://schemas.microsoft.com/office/drawing/2014/main" xmlns="" id="{4D2BE8C2-5BCE-CE4D-B693-BC659069E817}"/>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7" name="任意形状 282">
                <a:extLst>
                  <a:ext uri="{FF2B5EF4-FFF2-40B4-BE49-F238E27FC236}">
                    <a16:creationId xmlns:a16="http://schemas.microsoft.com/office/drawing/2014/main" xmlns="" id="{7187AFDC-BAE2-8146-ABB1-E3B488998AE0}"/>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78" name="L 形 283">
                <a:extLst>
                  <a:ext uri="{FF2B5EF4-FFF2-40B4-BE49-F238E27FC236}">
                    <a16:creationId xmlns:a16="http://schemas.microsoft.com/office/drawing/2014/main" xmlns="" id="{DA04B9E1-F032-5B47-B8CF-14E8714D002E}"/>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79" name="黄色对勾">
              <a:extLst>
                <a:ext uri="{FF2B5EF4-FFF2-40B4-BE49-F238E27FC236}">
                  <a16:creationId xmlns:a16="http://schemas.microsoft.com/office/drawing/2014/main" xmlns="" id="{86E8081F-6495-9C46-A918-AB5D23EEC4E9}"/>
                </a:ext>
              </a:extLst>
            </p:cNvPr>
            <p:cNvGrpSpPr/>
            <p:nvPr/>
          </p:nvGrpSpPr>
          <p:grpSpPr>
            <a:xfrm>
              <a:off x="9856357" y="5304651"/>
              <a:ext cx="212926" cy="273174"/>
              <a:chOff x="2502831" y="596673"/>
              <a:chExt cx="668967" cy="858255"/>
            </a:xfrm>
          </p:grpSpPr>
          <p:sp>
            <p:nvSpPr>
              <p:cNvPr id="880" name="椭圆 285">
                <a:extLst>
                  <a:ext uri="{FF2B5EF4-FFF2-40B4-BE49-F238E27FC236}">
                    <a16:creationId xmlns:a16="http://schemas.microsoft.com/office/drawing/2014/main" xmlns="" id="{B212F26B-ADEE-7C45-AA06-259E16BBCAE7}"/>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1" name="椭圆 286">
                <a:extLst>
                  <a:ext uri="{FF2B5EF4-FFF2-40B4-BE49-F238E27FC236}">
                    <a16:creationId xmlns:a16="http://schemas.microsoft.com/office/drawing/2014/main" xmlns="" id="{831B80B0-2AF9-4E47-9D20-100B7E5B932F}"/>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2" name="任意形状 287">
                <a:extLst>
                  <a:ext uri="{FF2B5EF4-FFF2-40B4-BE49-F238E27FC236}">
                    <a16:creationId xmlns:a16="http://schemas.microsoft.com/office/drawing/2014/main" xmlns="" id="{1A884A65-7C73-F940-882B-E541F3E1E1A3}"/>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3" name="L 形 288">
                <a:extLst>
                  <a:ext uri="{FF2B5EF4-FFF2-40B4-BE49-F238E27FC236}">
                    <a16:creationId xmlns:a16="http://schemas.microsoft.com/office/drawing/2014/main" xmlns="" id="{A37F283A-5810-9341-B13F-04AE7C1C288C}"/>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84" name="黄色对勾">
              <a:extLst>
                <a:ext uri="{FF2B5EF4-FFF2-40B4-BE49-F238E27FC236}">
                  <a16:creationId xmlns:a16="http://schemas.microsoft.com/office/drawing/2014/main" xmlns="" id="{225D7ED1-2796-AF4B-AF52-84DBB538622E}"/>
                </a:ext>
              </a:extLst>
            </p:cNvPr>
            <p:cNvGrpSpPr/>
            <p:nvPr/>
          </p:nvGrpSpPr>
          <p:grpSpPr>
            <a:xfrm>
              <a:off x="9050451" y="4113265"/>
              <a:ext cx="212926" cy="273174"/>
              <a:chOff x="2502831" y="596673"/>
              <a:chExt cx="668967" cy="858255"/>
            </a:xfrm>
          </p:grpSpPr>
          <p:sp>
            <p:nvSpPr>
              <p:cNvPr id="885" name="椭圆 295">
                <a:extLst>
                  <a:ext uri="{FF2B5EF4-FFF2-40B4-BE49-F238E27FC236}">
                    <a16:creationId xmlns:a16="http://schemas.microsoft.com/office/drawing/2014/main" xmlns="" id="{92789147-DD3E-054B-9F01-BC796F68F5B6}"/>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6" name="椭圆 296">
                <a:extLst>
                  <a:ext uri="{FF2B5EF4-FFF2-40B4-BE49-F238E27FC236}">
                    <a16:creationId xmlns:a16="http://schemas.microsoft.com/office/drawing/2014/main" xmlns="" id="{5D260D69-F7CA-1441-B0E2-9A0EDC1E8DB5}"/>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7" name="任意形状 297">
                <a:extLst>
                  <a:ext uri="{FF2B5EF4-FFF2-40B4-BE49-F238E27FC236}">
                    <a16:creationId xmlns:a16="http://schemas.microsoft.com/office/drawing/2014/main" xmlns="" id="{67837A60-4956-6948-A5A2-2664ABEDFAF2}"/>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88" name="L 形 298">
                <a:extLst>
                  <a:ext uri="{FF2B5EF4-FFF2-40B4-BE49-F238E27FC236}">
                    <a16:creationId xmlns:a16="http://schemas.microsoft.com/office/drawing/2014/main" xmlns="" id="{36CA5FB7-8925-8448-8AAA-DD97116615D9}"/>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89" name="黄色对勾">
              <a:extLst>
                <a:ext uri="{FF2B5EF4-FFF2-40B4-BE49-F238E27FC236}">
                  <a16:creationId xmlns:a16="http://schemas.microsoft.com/office/drawing/2014/main" xmlns="" id="{9D72B9A9-C350-7349-843F-48C53EF6677C}"/>
                </a:ext>
              </a:extLst>
            </p:cNvPr>
            <p:cNvGrpSpPr/>
            <p:nvPr/>
          </p:nvGrpSpPr>
          <p:grpSpPr>
            <a:xfrm>
              <a:off x="10724723" y="5185068"/>
              <a:ext cx="212926" cy="273174"/>
              <a:chOff x="2502831" y="596673"/>
              <a:chExt cx="668967" cy="858255"/>
            </a:xfrm>
          </p:grpSpPr>
          <p:sp>
            <p:nvSpPr>
              <p:cNvPr id="890" name="椭圆 290">
                <a:extLst>
                  <a:ext uri="{FF2B5EF4-FFF2-40B4-BE49-F238E27FC236}">
                    <a16:creationId xmlns:a16="http://schemas.microsoft.com/office/drawing/2014/main" xmlns="" id="{DAFDF4FB-CCC6-E545-A3E2-FE8178C13518}"/>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1" name="椭圆 291">
                <a:extLst>
                  <a:ext uri="{FF2B5EF4-FFF2-40B4-BE49-F238E27FC236}">
                    <a16:creationId xmlns:a16="http://schemas.microsoft.com/office/drawing/2014/main" xmlns="" id="{FD655730-33C1-7C4E-A23F-0AE751A629E4}"/>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2" name="任意形状 292">
                <a:extLst>
                  <a:ext uri="{FF2B5EF4-FFF2-40B4-BE49-F238E27FC236}">
                    <a16:creationId xmlns:a16="http://schemas.microsoft.com/office/drawing/2014/main" xmlns="" id="{39F76D7C-A491-FA4A-8A32-ED399B1B6003}"/>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3" name="L 形 293">
                <a:extLst>
                  <a:ext uri="{FF2B5EF4-FFF2-40B4-BE49-F238E27FC236}">
                    <a16:creationId xmlns:a16="http://schemas.microsoft.com/office/drawing/2014/main" xmlns="" id="{DA38A57B-C647-9B42-A567-1A4C8C6D87C5}"/>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94" name="黄色对勾">
              <a:extLst>
                <a:ext uri="{FF2B5EF4-FFF2-40B4-BE49-F238E27FC236}">
                  <a16:creationId xmlns:a16="http://schemas.microsoft.com/office/drawing/2014/main" xmlns="" id="{CFE0ADB0-0A2F-4441-A2F5-FDF6829E2862}"/>
                </a:ext>
              </a:extLst>
            </p:cNvPr>
            <p:cNvGrpSpPr/>
            <p:nvPr/>
          </p:nvGrpSpPr>
          <p:grpSpPr>
            <a:xfrm>
              <a:off x="9042587" y="5193654"/>
              <a:ext cx="212926" cy="273174"/>
              <a:chOff x="2502831" y="596673"/>
              <a:chExt cx="668967" cy="858255"/>
            </a:xfrm>
          </p:grpSpPr>
          <p:sp>
            <p:nvSpPr>
              <p:cNvPr id="895" name="椭圆 275">
                <a:extLst>
                  <a:ext uri="{FF2B5EF4-FFF2-40B4-BE49-F238E27FC236}">
                    <a16:creationId xmlns:a16="http://schemas.microsoft.com/office/drawing/2014/main" xmlns="" id="{9DAE3A98-7E4D-6043-B1B0-6315D083E58A}"/>
                  </a:ext>
                </a:extLst>
              </p:cNvPr>
              <p:cNvSpPr/>
              <p:nvPr/>
            </p:nvSpPr>
            <p:spPr>
              <a:xfrm>
                <a:off x="2724005" y="1331169"/>
                <a:ext cx="223505" cy="123759"/>
              </a:xfrm>
              <a:prstGeom prst="ellipse">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6" name="椭圆 276">
                <a:extLst>
                  <a:ext uri="{FF2B5EF4-FFF2-40B4-BE49-F238E27FC236}">
                    <a16:creationId xmlns:a16="http://schemas.microsoft.com/office/drawing/2014/main" xmlns="" id="{B61E2CAE-3F59-0A4A-92E2-F8DF166EBD0E}"/>
                  </a:ext>
                </a:extLst>
              </p:cNvPr>
              <p:cNvSpPr/>
              <p:nvPr/>
            </p:nvSpPr>
            <p:spPr>
              <a:xfrm>
                <a:off x="2772986" y="1354985"/>
                <a:ext cx="125542" cy="69515"/>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7" name="任意形状 277">
                <a:extLst>
                  <a:ext uri="{FF2B5EF4-FFF2-40B4-BE49-F238E27FC236}">
                    <a16:creationId xmlns:a16="http://schemas.microsoft.com/office/drawing/2014/main" xmlns="" id="{0C122F31-C2A7-A44B-9EB9-9795BDD7B0CD}"/>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FFC000"/>
                  </a:gs>
                  <a:gs pos="100000">
                    <a:srgbClr val="F9A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898" name="L 形 278">
                <a:extLst>
                  <a:ext uri="{FF2B5EF4-FFF2-40B4-BE49-F238E27FC236}">
                    <a16:creationId xmlns:a16="http://schemas.microsoft.com/office/drawing/2014/main" xmlns="" id="{DEFBDE92-E855-624A-923C-2C43F5DC4969}"/>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899" name="分数">
              <a:extLst>
                <a:ext uri="{FF2B5EF4-FFF2-40B4-BE49-F238E27FC236}">
                  <a16:creationId xmlns:a16="http://schemas.microsoft.com/office/drawing/2014/main" xmlns="" id="{D0ED811C-4575-7E4F-A3E9-C08C4D4F6D7A}"/>
                </a:ext>
              </a:extLst>
            </p:cNvPr>
            <p:cNvGrpSpPr/>
            <p:nvPr/>
          </p:nvGrpSpPr>
          <p:grpSpPr>
            <a:xfrm>
              <a:off x="8314977" y="2928251"/>
              <a:ext cx="3320588" cy="2037410"/>
              <a:chOff x="2876483" y="1417707"/>
              <a:chExt cx="6432857" cy="3947003"/>
            </a:xfrm>
          </p:grpSpPr>
          <p:pic>
            <p:nvPicPr>
              <p:cNvPr id="900" name="图片 12">
                <a:extLst>
                  <a:ext uri="{FF2B5EF4-FFF2-40B4-BE49-F238E27FC236}">
                    <a16:creationId xmlns:a16="http://schemas.microsoft.com/office/drawing/2014/main" xmlns="" id="{B496A68E-CFCF-344A-92E2-5C83B7AF878B}"/>
                  </a:ext>
                </a:extLst>
              </p:cNvPr>
              <p:cNvPicPr>
                <a:picLocks noChangeAspect="1"/>
              </p:cNvPicPr>
              <p:nvPr/>
            </p:nvPicPr>
            <p:blipFill>
              <a:blip r:embed="rId7"/>
              <a:stretch>
                <a:fillRect/>
              </a:stretch>
            </p:blipFill>
            <p:spPr>
              <a:xfrm>
                <a:off x="2876483" y="1417707"/>
                <a:ext cx="6432857" cy="3947003"/>
              </a:xfrm>
              <a:prstGeom prst="rect">
                <a:avLst/>
              </a:prstGeom>
            </p:spPr>
          </p:pic>
          <p:sp>
            <p:nvSpPr>
              <p:cNvPr id="901" name="矩形 265">
                <a:extLst>
                  <a:ext uri="{FF2B5EF4-FFF2-40B4-BE49-F238E27FC236}">
                    <a16:creationId xmlns:a16="http://schemas.microsoft.com/office/drawing/2014/main" xmlns="" id="{0DAD6A64-F3B1-574D-BC1D-1FD4166C4D27}"/>
                  </a:ext>
                </a:extLst>
              </p:cNvPr>
              <p:cNvSpPr/>
              <p:nvPr/>
            </p:nvSpPr>
            <p:spPr>
              <a:xfrm>
                <a:off x="4427276" y="4186952"/>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2" name="矩形 266">
                <a:extLst>
                  <a:ext uri="{FF2B5EF4-FFF2-40B4-BE49-F238E27FC236}">
                    <a16:creationId xmlns:a16="http://schemas.microsoft.com/office/drawing/2014/main" xmlns="" id="{5BA59B09-2EFC-AC42-977E-9883B467C8D6}"/>
                  </a:ext>
                </a:extLst>
              </p:cNvPr>
              <p:cNvSpPr/>
              <p:nvPr/>
            </p:nvSpPr>
            <p:spPr>
              <a:xfrm>
                <a:off x="3641723" y="3164486"/>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3" name="矩形 267">
                <a:extLst>
                  <a:ext uri="{FF2B5EF4-FFF2-40B4-BE49-F238E27FC236}">
                    <a16:creationId xmlns:a16="http://schemas.microsoft.com/office/drawing/2014/main" xmlns="" id="{A4356A6B-DFE0-C143-B24B-0AEFBCAD8129}"/>
                  </a:ext>
                </a:extLst>
              </p:cNvPr>
              <p:cNvSpPr/>
              <p:nvPr/>
            </p:nvSpPr>
            <p:spPr>
              <a:xfrm>
                <a:off x="6078574" y="433244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4" name="矩形 268">
                <a:extLst>
                  <a:ext uri="{FF2B5EF4-FFF2-40B4-BE49-F238E27FC236}">
                    <a16:creationId xmlns:a16="http://schemas.microsoft.com/office/drawing/2014/main" xmlns="" id="{873813D8-CCE8-D940-88C6-0814576E4B18}"/>
                  </a:ext>
                </a:extLst>
              </p:cNvPr>
              <p:cNvSpPr/>
              <p:nvPr/>
            </p:nvSpPr>
            <p:spPr>
              <a:xfrm>
                <a:off x="7687087" y="4178658"/>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5" name="矩形 299">
                <a:extLst>
                  <a:ext uri="{FF2B5EF4-FFF2-40B4-BE49-F238E27FC236}">
                    <a16:creationId xmlns:a16="http://schemas.microsoft.com/office/drawing/2014/main" xmlns="" id="{18FC69AF-8DF6-E543-B91D-BD5277C70B20}"/>
                  </a:ext>
                </a:extLst>
              </p:cNvPr>
              <p:cNvSpPr/>
              <p:nvPr/>
            </p:nvSpPr>
            <p:spPr>
              <a:xfrm>
                <a:off x="8505891" y="3164505"/>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6" name="矩形 300">
                <a:extLst>
                  <a:ext uri="{FF2B5EF4-FFF2-40B4-BE49-F238E27FC236}">
                    <a16:creationId xmlns:a16="http://schemas.microsoft.com/office/drawing/2014/main" xmlns="" id="{3DE70D41-7C65-CF46-9A4E-48BCDD5B7EFE}"/>
                  </a:ext>
                </a:extLst>
              </p:cNvPr>
              <p:cNvSpPr/>
              <p:nvPr/>
            </p:nvSpPr>
            <p:spPr>
              <a:xfrm>
                <a:off x="7662149" y="2117102"/>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7" name="矩形 301">
                <a:extLst>
                  <a:ext uri="{FF2B5EF4-FFF2-40B4-BE49-F238E27FC236}">
                    <a16:creationId xmlns:a16="http://schemas.microsoft.com/office/drawing/2014/main" xmlns="" id="{D6E5822B-BC78-1443-B333-1B618F186CE3}"/>
                  </a:ext>
                </a:extLst>
              </p:cNvPr>
              <p:cNvSpPr/>
              <p:nvPr/>
            </p:nvSpPr>
            <p:spPr>
              <a:xfrm>
                <a:off x="6057793" y="177854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08" name="矩形 302">
                <a:extLst>
                  <a:ext uri="{FF2B5EF4-FFF2-40B4-BE49-F238E27FC236}">
                    <a16:creationId xmlns:a16="http://schemas.microsoft.com/office/drawing/2014/main" xmlns="" id="{E2CC0170-BD4B-584C-BDA4-FF67F85BBCF3}"/>
                  </a:ext>
                </a:extLst>
              </p:cNvPr>
              <p:cNvSpPr/>
              <p:nvPr/>
            </p:nvSpPr>
            <p:spPr>
              <a:xfrm>
                <a:off x="4445124" y="2104633"/>
                <a:ext cx="582488" cy="363593"/>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grpSp>
            <p:nvGrpSpPr>
              <p:cNvPr id="909" name="组合 15">
                <a:extLst>
                  <a:ext uri="{FF2B5EF4-FFF2-40B4-BE49-F238E27FC236}">
                    <a16:creationId xmlns:a16="http://schemas.microsoft.com/office/drawing/2014/main" xmlns="" id="{7423B8FD-7EFA-BF46-A97D-30AE97E014EC}"/>
                  </a:ext>
                </a:extLst>
              </p:cNvPr>
              <p:cNvGrpSpPr/>
              <p:nvPr/>
            </p:nvGrpSpPr>
            <p:grpSpPr>
              <a:xfrm>
                <a:off x="3052260" y="1459437"/>
                <a:ext cx="6026345" cy="3242471"/>
                <a:chOff x="3052260" y="1625234"/>
                <a:chExt cx="6026345" cy="3242471"/>
              </a:xfrm>
            </p:grpSpPr>
            <p:grpSp>
              <p:nvGrpSpPr>
                <p:cNvPr id="910" name="组合 169">
                  <a:extLst>
                    <a:ext uri="{FF2B5EF4-FFF2-40B4-BE49-F238E27FC236}">
                      <a16:creationId xmlns:a16="http://schemas.microsoft.com/office/drawing/2014/main" xmlns="" id="{F27E844B-E30F-8640-8D7D-15EB075E073B}"/>
                    </a:ext>
                  </a:extLst>
                </p:cNvPr>
                <p:cNvGrpSpPr/>
                <p:nvPr/>
              </p:nvGrpSpPr>
              <p:grpSpPr>
                <a:xfrm>
                  <a:off x="3052260" y="3004533"/>
                  <a:ext cx="1140360" cy="693387"/>
                  <a:chOff x="2637103" y="1347338"/>
                  <a:chExt cx="1140360" cy="693387"/>
                </a:xfrm>
              </p:grpSpPr>
              <p:pic>
                <p:nvPicPr>
                  <p:cNvPr id="932" name="图片 170">
                    <a:extLst>
                      <a:ext uri="{FF2B5EF4-FFF2-40B4-BE49-F238E27FC236}">
                        <a16:creationId xmlns:a16="http://schemas.microsoft.com/office/drawing/2014/main" xmlns="" id="{79A1BAE5-0CB5-094F-A98A-1B5BCC9F3F26}"/>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33" name="文本框 171">
                    <a:extLst>
                      <a:ext uri="{FF2B5EF4-FFF2-40B4-BE49-F238E27FC236}">
                        <a16:creationId xmlns:a16="http://schemas.microsoft.com/office/drawing/2014/main" xmlns="" id="{334C5412-80C3-7C44-BA36-426AD34495BC}"/>
                      </a:ext>
                    </a:extLst>
                  </p:cNvPr>
                  <p:cNvSpPr txBox="1"/>
                  <p:nvPr/>
                </p:nvSpPr>
                <p:spPr>
                  <a:xfrm>
                    <a:off x="2637103" y="1347338"/>
                    <a:ext cx="1140360"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03</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1" name="组合 172">
                  <a:extLst>
                    <a:ext uri="{FF2B5EF4-FFF2-40B4-BE49-F238E27FC236}">
                      <a16:creationId xmlns:a16="http://schemas.microsoft.com/office/drawing/2014/main" xmlns="" id="{C28C10F5-6721-9141-B637-08F335715741}"/>
                    </a:ext>
                  </a:extLst>
                </p:cNvPr>
                <p:cNvGrpSpPr/>
                <p:nvPr/>
              </p:nvGrpSpPr>
              <p:grpSpPr>
                <a:xfrm>
                  <a:off x="3763081" y="1944131"/>
                  <a:ext cx="1344997" cy="693387"/>
                  <a:chOff x="2534785" y="1347338"/>
                  <a:chExt cx="1344997" cy="693387"/>
                </a:xfrm>
              </p:grpSpPr>
              <p:pic>
                <p:nvPicPr>
                  <p:cNvPr id="930" name="图片 173">
                    <a:extLst>
                      <a:ext uri="{FF2B5EF4-FFF2-40B4-BE49-F238E27FC236}">
                        <a16:creationId xmlns:a16="http://schemas.microsoft.com/office/drawing/2014/main" xmlns="" id="{02261A26-DD03-3C4B-A52F-86927173DCF9}"/>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31" name="文本框 174">
                    <a:extLst>
                      <a:ext uri="{FF2B5EF4-FFF2-40B4-BE49-F238E27FC236}">
                        <a16:creationId xmlns:a16="http://schemas.microsoft.com/office/drawing/2014/main" xmlns="" id="{40AE24AC-0466-FB44-A9AD-C531D750E377}"/>
                      </a:ext>
                    </a:extLst>
                  </p:cNvPr>
                  <p:cNvSpPr txBox="1"/>
                  <p:nvPr/>
                </p:nvSpPr>
                <p:spPr>
                  <a:xfrm>
                    <a:off x="2534785" y="1347338"/>
                    <a:ext cx="1344997"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06</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2" name="组合 175">
                  <a:extLst>
                    <a:ext uri="{FF2B5EF4-FFF2-40B4-BE49-F238E27FC236}">
                      <a16:creationId xmlns:a16="http://schemas.microsoft.com/office/drawing/2014/main" xmlns="" id="{F181295B-2948-FF4B-9BDD-65B916741A1F}"/>
                    </a:ext>
                  </a:extLst>
                </p:cNvPr>
                <p:cNvGrpSpPr/>
                <p:nvPr/>
              </p:nvGrpSpPr>
              <p:grpSpPr>
                <a:xfrm>
                  <a:off x="3838839" y="4027462"/>
                  <a:ext cx="1195917" cy="693387"/>
                  <a:chOff x="2609325" y="1347338"/>
                  <a:chExt cx="1195917" cy="693387"/>
                </a:xfrm>
              </p:grpSpPr>
              <p:pic>
                <p:nvPicPr>
                  <p:cNvPr id="928" name="图片 176">
                    <a:extLst>
                      <a:ext uri="{FF2B5EF4-FFF2-40B4-BE49-F238E27FC236}">
                        <a16:creationId xmlns:a16="http://schemas.microsoft.com/office/drawing/2014/main" xmlns="" id="{108F427E-B1FE-E64E-BDB2-0700586B3854}"/>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29" name="文本框 177">
                    <a:extLst>
                      <a:ext uri="{FF2B5EF4-FFF2-40B4-BE49-F238E27FC236}">
                        <a16:creationId xmlns:a16="http://schemas.microsoft.com/office/drawing/2014/main" xmlns="" id="{E705D82A-E40F-EB43-9DF9-8A1449608AB8}"/>
                      </a:ext>
                    </a:extLst>
                  </p:cNvPr>
                  <p:cNvSpPr txBox="1"/>
                  <p:nvPr/>
                </p:nvSpPr>
                <p:spPr>
                  <a:xfrm>
                    <a:off x="2609325" y="1347338"/>
                    <a:ext cx="1195917"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05</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3" name="组合 178">
                  <a:extLst>
                    <a:ext uri="{FF2B5EF4-FFF2-40B4-BE49-F238E27FC236}">
                      <a16:creationId xmlns:a16="http://schemas.microsoft.com/office/drawing/2014/main" xmlns="" id="{4670BE10-320F-C54D-86A1-2362E1E53E1C}"/>
                    </a:ext>
                  </a:extLst>
                </p:cNvPr>
                <p:cNvGrpSpPr/>
                <p:nvPr/>
              </p:nvGrpSpPr>
              <p:grpSpPr>
                <a:xfrm>
                  <a:off x="5302798" y="4174318"/>
                  <a:ext cx="1551114" cy="693387"/>
                  <a:chOff x="2431726" y="1347338"/>
                  <a:chExt cx="1551114" cy="693387"/>
                </a:xfrm>
              </p:grpSpPr>
              <p:pic>
                <p:nvPicPr>
                  <p:cNvPr id="926" name="图片 179">
                    <a:extLst>
                      <a:ext uri="{FF2B5EF4-FFF2-40B4-BE49-F238E27FC236}">
                        <a16:creationId xmlns:a16="http://schemas.microsoft.com/office/drawing/2014/main" xmlns="" id="{08BFCBAE-05F8-3B4E-BFC2-BE6CACA35417}"/>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27" name="文本框 180">
                    <a:extLst>
                      <a:ext uri="{FF2B5EF4-FFF2-40B4-BE49-F238E27FC236}">
                        <a16:creationId xmlns:a16="http://schemas.microsoft.com/office/drawing/2014/main" xmlns="" id="{73EF4820-2289-1D4A-A460-BDD7787D4365}"/>
                      </a:ext>
                    </a:extLst>
                  </p:cNvPr>
                  <p:cNvSpPr txBox="1"/>
                  <p:nvPr/>
                </p:nvSpPr>
                <p:spPr>
                  <a:xfrm>
                    <a:off x="2431726" y="1347338"/>
                    <a:ext cx="1551114"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09</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4" name="组合 181">
                  <a:extLst>
                    <a:ext uri="{FF2B5EF4-FFF2-40B4-BE49-F238E27FC236}">
                      <a16:creationId xmlns:a16="http://schemas.microsoft.com/office/drawing/2014/main" xmlns="" id="{4D011E73-6151-6F46-BA70-9AA498FBC897}"/>
                    </a:ext>
                  </a:extLst>
                </p:cNvPr>
                <p:cNvGrpSpPr/>
                <p:nvPr/>
              </p:nvGrpSpPr>
              <p:grpSpPr>
                <a:xfrm>
                  <a:off x="7150634" y="4012678"/>
                  <a:ext cx="1077139" cy="693387"/>
                  <a:chOff x="2668714" y="1347338"/>
                  <a:chExt cx="1077139" cy="693387"/>
                </a:xfrm>
              </p:grpSpPr>
              <p:pic>
                <p:nvPicPr>
                  <p:cNvPr id="924" name="图片 182">
                    <a:extLst>
                      <a:ext uri="{FF2B5EF4-FFF2-40B4-BE49-F238E27FC236}">
                        <a16:creationId xmlns:a16="http://schemas.microsoft.com/office/drawing/2014/main" xmlns="" id="{A773B323-227E-904F-B186-3459130AB06E}"/>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25" name="文本框 183">
                    <a:extLst>
                      <a:ext uri="{FF2B5EF4-FFF2-40B4-BE49-F238E27FC236}">
                        <a16:creationId xmlns:a16="http://schemas.microsoft.com/office/drawing/2014/main" xmlns="" id="{8F7A43C6-7FFE-264F-8478-6B2BC359E119}"/>
                      </a:ext>
                    </a:extLst>
                  </p:cNvPr>
                  <p:cNvSpPr txBox="1"/>
                  <p:nvPr/>
                </p:nvSpPr>
                <p:spPr>
                  <a:xfrm>
                    <a:off x="2668714" y="1347338"/>
                    <a:ext cx="1077139"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02</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5" name="组合 184">
                  <a:extLst>
                    <a:ext uri="{FF2B5EF4-FFF2-40B4-BE49-F238E27FC236}">
                      <a16:creationId xmlns:a16="http://schemas.microsoft.com/office/drawing/2014/main" xmlns="" id="{6DE820BC-AEEA-8147-BA74-379C5EA67D5A}"/>
                    </a:ext>
                  </a:extLst>
                </p:cNvPr>
                <p:cNvGrpSpPr/>
                <p:nvPr/>
              </p:nvGrpSpPr>
              <p:grpSpPr>
                <a:xfrm>
                  <a:off x="7949683" y="3004533"/>
                  <a:ext cx="1128922" cy="693387"/>
                  <a:chOff x="2642822" y="1347338"/>
                  <a:chExt cx="1128922" cy="693387"/>
                </a:xfrm>
              </p:grpSpPr>
              <p:pic>
                <p:nvPicPr>
                  <p:cNvPr id="922" name="图片 185">
                    <a:extLst>
                      <a:ext uri="{FF2B5EF4-FFF2-40B4-BE49-F238E27FC236}">
                        <a16:creationId xmlns:a16="http://schemas.microsoft.com/office/drawing/2014/main" xmlns="" id="{F1F16018-0BEE-6747-B0DF-2158898556BF}"/>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23" name="文本框 186">
                    <a:extLst>
                      <a:ext uri="{FF2B5EF4-FFF2-40B4-BE49-F238E27FC236}">
                        <a16:creationId xmlns:a16="http://schemas.microsoft.com/office/drawing/2014/main" xmlns="" id="{7D7ACC36-EDA5-1B43-8443-D2A9B0561991}"/>
                      </a:ext>
                    </a:extLst>
                  </p:cNvPr>
                  <p:cNvSpPr txBox="1"/>
                  <p:nvPr/>
                </p:nvSpPr>
                <p:spPr>
                  <a:xfrm>
                    <a:off x="2642822" y="1347338"/>
                    <a:ext cx="112892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01</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6" name="组合 187">
                  <a:extLst>
                    <a:ext uri="{FF2B5EF4-FFF2-40B4-BE49-F238E27FC236}">
                      <a16:creationId xmlns:a16="http://schemas.microsoft.com/office/drawing/2014/main" xmlns="" id="{8096C089-FFDC-2246-8034-C727CE6DE753}"/>
                    </a:ext>
                  </a:extLst>
                </p:cNvPr>
                <p:cNvGrpSpPr/>
                <p:nvPr/>
              </p:nvGrpSpPr>
              <p:grpSpPr>
                <a:xfrm>
                  <a:off x="7132880" y="1951035"/>
                  <a:ext cx="1094892" cy="693387"/>
                  <a:chOff x="2659837" y="1347338"/>
                  <a:chExt cx="1094892" cy="693387"/>
                </a:xfrm>
              </p:grpSpPr>
              <p:pic>
                <p:nvPicPr>
                  <p:cNvPr id="920" name="图片 188">
                    <a:extLst>
                      <a:ext uri="{FF2B5EF4-FFF2-40B4-BE49-F238E27FC236}">
                        <a16:creationId xmlns:a16="http://schemas.microsoft.com/office/drawing/2014/main" xmlns="" id="{31DAB036-51D3-F744-927B-26D71BD97A27}"/>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21" name="文本框 189">
                    <a:extLst>
                      <a:ext uri="{FF2B5EF4-FFF2-40B4-BE49-F238E27FC236}">
                        <a16:creationId xmlns:a16="http://schemas.microsoft.com/office/drawing/2014/main" xmlns="" id="{C1FF6D2F-B27B-DC40-8A68-D1E21F905FF8}"/>
                      </a:ext>
                    </a:extLst>
                  </p:cNvPr>
                  <p:cNvSpPr txBox="1"/>
                  <p:nvPr/>
                </p:nvSpPr>
                <p:spPr>
                  <a:xfrm>
                    <a:off x="2659837" y="1347338"/>
                    <a:ext cx="109489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12</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nvGrpSpPr>
                <p:cNvPr id="917" name="组合 190">
                  <a:extLst>
                    <a:ext uri="{FF2B5EF4-FFF2-40B4-BE49-F238E27FC236}">
                      <a16:creationId xmlns:a16="http://schemas.microsoft.com/office/drawing/2014/main" xmlns="" id="{9AAA533D-5CA1-BA43-BF62-1C2D95893D13}"/>
                    </a:ext>
                  </a:extLst>
                </p:cNvPr>
                <p:cNvGrpSpPr/>
                <p:nvPr/>
              </p:nvGrpSpPr>
              <p:grpSpPr>
                <a:xfrm>
                  <a:off x="5593126" y="1625234"/>
                  <a:ext cx="940132" cy="693387"/>
                  <a:chOff x="2737217" y="1347338"/>
                  <a:chExt cx="940132" cy="693387"/>
                </a:xfrm>
              </p:grpSpPr>
              <p:pic>
                <p:nvPicPr>
                  <p:cNvPr id="918" name="图片 191">
                    <a:extLst>
                      <a:ext uri="{FF2B5EF4-FFF2-40B4-BE49-F238E27FC236}">
                        <a16:creationId xmlns:a16="http://schemas.microsoft.com/office/drawing/2014/main" xmlns="" id="{C422010E-8AA7-BF46-9760-BE4615B7E3B9}"/>
                      </a:ext>
                    </a:extLst>
                  </p:cNvPr>
                  <p:cNvPicPr>
                    <a:picLocks noChangeAspect="1"/>
                  </p:cNvPicPr>
                  <p:nvPr/>
                </p:nvPicPr>
                <p:blipFill>
                  <a:blip r:embed="rId8">
                    <a:duotone>
                      <a:prstClr val="black"/>
                      <a:schemeClr val="tx2">
                        <a:tint val="45000"/>
                        <a:satMod val="400000"/>
                      </a:schemeClr>
                    </a:duotone>
                  </a:blip>
                  <a:stretch>
                    <a:fillRect/>
                  </a:stretch>
                </p:blipFill>
                <p:spPr>
                  <a:xfrm>
                    <a:off x="2891070" y="1575136"/>
                    <a:ext cx="632425" cy="465589"/>
                  </a:xfrm>
                  <a:prstGeom prst="rect">
                    <a:avLst/>
                  </a:prstGeom>
                </p:spPr>
              </p:pic>
              <p:sp>
                <p:nvSpPr>
                  <p:cNvPr id="919" name="文本框 192">
                    <a:extLst>
                      <a:ext uri="{FF2B5EF4-FFF2-40B4-BE49-F238E27FC236}">
                        <a16:creationId xmlns:a16="http://schemas.microsoft.com/office/drawing/2014/main" xmlns="" id="{1D31382B-57CC-7342-92C2-46BECEBB7A01}"/>
                      </a:ext>
                    </a:extLst>
                  </p:cNvPr>
                  <p:cNvSpPr txBox="1"/>
                  <p:nvPr/>
                </p:nvSpPr>
                <p:spPr>
                  <a:xfrm>
                    <a:off x="2737217" y="1347338"/>
                    <a:ext cx="940132" cy="655869"/>
                  </a:xfrm>
                  <a:prstGeom prst="rect">
                    <a:avLst/>
                  </a:prstGeom>
                  <a:noFill/>
                </p:spPr>
                <p:txBody>
                  <a:bodyPr wrap="square" rtlCol="0">
                    <a:spAutoFit/>
                  </a:bodyPr>
                  <a:lstStyle/>
                  <a:p>
                    <a:pPr algn="ctr"/>
                    <a:r>
                      <a:rPr kumimoji="1" lang="en-US" altLang="zh-CN" sz="1600" b="1" dirty="0">
                        <a:solidFill>
                          <a:schemeClr val="bg1"/>
                        </a:solidFill>
                        <a:latin typeface="Impact" panose="020B0806030902050204" pitchFamily="34" charset="0"/>
                        <a:ea typeface="Microsoft YaHei" panose="020B0503020204020204" pitchFamily="34" charset="-122"/>
                      </a:rPr>
                      <a:t>04</a:t>
                    </a:r>
                    <a:endParaRPr kumimoji="1" lang="zh-CN" altLang="en-US" sz="1600" b="1" dirty="0">
                      <a:solidFill>
                        <a:schemeClr val="bg1"/>
                      </a:solidFill>
                      <a:latin typeface="Impact" panose="020B0806030902050204" pitchFamily="34" charset="0"/>
                      <a:ea typeface="Microsoft YaHei" panose="020B0503020204020204" pitchFamily="34" charset="-122"/>
                    </a:endParaRPr>
                  </a:p>
                </p:txBody>
              </p:sp>
            </p:grpSp>
          </p:grpSp>
        </p:grpSp>
      </p:grpSp>
      <p:grpSp>
        <p:nvGrpSpPr>
          <p:cNvPr id="2097292" name="组合 2097291">
            <a:extLst>
              <a:ext uri="{FF2B5EF4-FFF2-40B4-BE49-F238E27FC236}">
                <a16:creationId xmlns:a16="http://schemas.microsoft.com/office/drawing/2014/main" xmlns="" id="{4A741712-8938-C246-8770-FB86B108667E}"/>
              </a:ext>
            </a:extLst>
          </p:cNvPr>
          <p:cNvGrpSpPr/>
          <p:nvPr/>
        </p:nvGrpSpPr>
        <p:grpSpPr>
          <a:xfrm>
            <a:off x="8155880" y="1666889"/>
            <a:ext cx="3312210" cy="2032270"/>
            <a:chOff x="8046810" y="1952105"/>
            <a:chExt cx="3312210" cy="2032270"/>
          </a:xfrm>
        </p:grpSpPr>
        <p:pic>
          <p:nvPicPr>
            <p:cNvPr id="2097291" name="图片 2097290">
              <a:extLst>
                <a:ext uri="{FF2B5EF4-FFF2-40B4-BE49-F238E27FC236}">
                  <a16:creationId xmlns:a16="http://schemas.microsoft.com/office/drawing/2014/main" xmlns="" id="{2974C7AB-D898-084B-8932-67EB8C3838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46810" y="1952105"/>
              <a:ext cx="3312210" cy="2032270"/>
            </a:xfrm>
            <a:prstGeom prst="rect">
              <a:avLst/>
            </a:prstGeom>
          </p:spPr>
        </p:pic>
        <p:sp>
          <p:nvSpPr>
            <p:cNvPr id="936" name="矩形 268">
              <a:extLst>
                <a:ext uri="{FF2B5EF4-FFF2-40B4-BE49-F238E27FC236}">
                  <a16:creationId xmlns:a16="http://schemas.microsoft.com/office/drawing/2014/main" xmlns="" id="{6A94CE0A-E64C-BF4B-B04A-DA4F061FE20F}"/>
                </a:ext>
              </a:extLst>
            </p:cNvPr>
            <p:cNvSpPr/>
            <p:nvPr/>
          </p:nvSpPr>
          <p:spPr>
            <a:xfrm>
              <a:off x="9710760" y="3446455"/>
              <a:ext cx="300676" cy="187684"/>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37" name="矩形 268">
              <a:extLst>
                <a:ext uri="{FF2B5EF4-FFF2-40B4-BE49-F238E27FC236}">
                  <a16:creationId xmlns:a16="http://schemas.microsoft.com/office/drawing/2014/main" xmlns="" id="{9AC9A927-3AF9-594B-9274-6C2EF37E4A35}"/>
                </a:ext>
              </a:extLst>
            </p:cNvPr>
            <p:cNvSpPr/>
            <p:nvPr/>
          </p:nvSpPr>
          <p:spPr>
            <a:xfrm>
              <a:off x="8856745" y="2290515"/>
              <a:ext cx="300676" cy="187684"/>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sp>
          <p:nvSpPr>
            <p:cNvPr id="938" name="矩形 268">
              <a:extLst>
                <a:ext uri="{FF2B5EF4-FFF2-40B4-BE49-F238E27FC236}">
                  <a16:creationId xmlns:a16="http://schemas.microsoft.com/office/drawing/2014/main" xmlns="" id="{782D2BFF-FFC5-F644-8670-FAB48D687C11}"/>
                </a:ext>
              </a:extLst>
            </p:cNvPr>
            <p:cNvSpPr/>
            <p:nvPr/>
          </p:nvSpPr>
          <p:spPr>
            <a:xfrm>
              <a:off x="10521643" y="2299141"/>
              <a:ext cx="300676" cy="187684"/>
            </a:xfrm>
            <a:prstGeom prst="rect">
              <a:avLst/>
            </a:prstGeom>
            <a:gradFill flip="none" rotWithShape="1">
              <a:gsLst>
                <a:gs pos="0">
                  <a:schemeClr val="tx1">
                    <a:lumMod val="95000"/>
                    <a:lumOff val="5000"/>
                    <a:alpha val="50000"/>
                  </a:schemeClr>
                </a:gs>
                <a:gs pos="100000">
                  <a:schemeClr val="tx1">
                    <a:lumMod val="50000"/>
                    <a:lumOff val="5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050" b="1"/>
            </a:p>
          </p:txBody>
        </p:sp>
      </p:grpSp>
      <p:grpSp>
        <p:nvGrpSpPr>
          <p:cNvPr id="385" name="最高分">
            <a:extLst>
              <a:ext uri="{FF2B5EF4-FFF2-40B4-BE49-F238E27FC236}">
                <a16:creationId xmlns:a16="http://schemas.microsoft.com/office/drawing/2014/main" xmlns="" id="{06ED487B-E827-1A4E-A33E-5EAD0D60DE5C}"/>
              </a:ext>
            </a:extLst>
          </p:cNvPr>
          <p:cNvGrpSpPr/>
          <p:nvPr/>
        </p:nvGrpSpPr>
        <p:grpSpPr>
          <a:xfrm>
            <a:off x="8687742" y="1850107"/>
            <a:ext cx="2207622" cy="1509125"/>
            <a:chOff x="8054034" y="1092959"/>
            <a:chExt cx="4276750" cy="2923574"/>
          </a:xfrm>
        </p:grpSpPr>
        <p:pic>
          <p:nvPicPr>
            <p:cNvPr id="386" name="图片 152">
              <a:extLst>
                <a:ext uri="{FF2B5EF4-FFF2-40B4-BE49-F238E27FC236}">
                  <a16:creationId xmlns:a16="http://schemas.microsoft.com/office/drawing/2014/main" xmlns="" id="{858F2599-CEF1-2546-B214-10A519B9C788}"/>
                </a:ext>
              </a:extLst>
            </p:cNvPr>
            <p:cNvPicPr>
              <a:picLocks noChangeAspect="1"/>
            </p:cNvPicPr>
            <p:nvPr/>
          </p:nvPicPr>
          <p:blipFill>
            <a:blip r:embed="rId10">
              <a:duotone>
                <a:prstClr val="black"/>
                <a:srgbClr val="F9A000">
                  <a:tint val="45000"/>
                  <a:satMod val="400000"/>
                </a:srgbClr>
              </a:duotone>
            </a:blip>
            <a:stretch>
              <a:fillRect/>
            </a:stretch>
          </p:blipFill>
          <p:spPr>
            <a:xfrm>
              <a:off x="8265594" y="1320757"/>
              <a:ext cx="632425" cy="465589"/>
            </a:xfrm>
            <a:prstGeom prst="rect">
              <a:avLst/>
            </a:prstGeom>
          </p:spPr>
        </p:pic>
        <p:sp>
          <p:nvSpPr>
            <p:cNvPr id="387" name="文本框 153">
              <a:extLst>
                <a:ext uri="{FF2B5EF4-FFF2-40B4-BE49-F238E27FC236}">
                  <a16:creationId xmlns:a16="http://schemas.microsoft.com/office/drawing/2014/main" xmlns="" id="{3AB6D2A1-78B9-7246-B5E1-FFBCE96A0745}"/>
                </a:ext>
              </a:extLst>
            </p:cNvPr>
            <p:cNvSpPr txBox="1"/>
            <p:nvPr/>
          </p:nvSpPr>
          <p:spPr>
            <a:xfrm>
              <a:off x="8054034" y="1092959"/>
              <a:ext cx="1055546" cy="655869"/>
            </a:xfrm>
            <a:prstGeom prst="rect">
              <a:avLst/>
            </a:prstGeom>
            <a:noFill/>
          </p:spPr>
          <p:txBody>
            <a:bodyPr wrap="square" rtlCol="0">
              <a:spAutoFit/>
            </a:bodyPr>
            <a:lstStyle/>
            <a:p>
              <a:pPr algn="ctr"/>
              <a:r>
                <a:rPr kumimoji="1" lang="en-US" altLang="zh-CN" sz="1600" dirty="0">
                  <a:solidFill>
                    <a:schemeClr val="bg1"/>
                  </a:solidFill>
                  <a:latin typeface="Impact" panose="020B0806030902050204" pitchFamily="34" charset="0"/>
                  <a:ea typeface="Microsoft YaHei" panose="020B0503020204020204" pitchFamily="34" charset="-122"/>
                </a:rPr>
                <a:t>06</a:t>
              </a:r>
              <a:endParaRPr kumimoji="1" lang="zh-CN" altLang="en-US" sz="1600" dirty="0">
                <a:solidFill>
                  <a:schemeClr val="bg1"/>
                </a:solidFill>
                <a:latin typeface="Impact" panose="020B0806030902050204" pitchFamily="34" charset="0"/>
                <a:ea typeface="Microsoft YaHei" panose="020B0503020204020204" pitchFamily="34" charset="-122"/>
              </a:endParaRPr>
            </a:p>
          </p:txBody>
        </p:sp>
        <p:pic>
          <p:nvPicPr>
            <p:cNvPr id="388" name="图片 154">
              <a:extLst>
                <a:ext uri="{FF2B5EF4-FFF2-40B4-BE49-F238E27FC236}">
                  <a16:creationId xmlns:a16="http://schemas.microsoft.com/office/drawing/2014/main" xmlns="" id="{70D2D5CB-E13B-A742-9629-AB64011EE0FC}"/>
                </a:ext>
              </a:extLst>
            </p:cNvPr>
            <p:cNvPicPr>
              <a:picLocks noChangeAspect="1"/>
            </p:cNvPicPr>
            <p:nvPr/>
          </p:nvPicPr>
          <p:blipFill>
            <a:blip r:embed="rId10">
              <a:duotone>
                <a:prstClr val="black"/>
                <a:srgbClr val="F9A000">
                  <a:tint val="45000"/>
                  <a:satMod val="400000"/>
                </a:srgbClr>
              </a:duotone>
            </a:blip>
            <a:stretch>
              <a:fillRect/>
            </a:stretch>
          </p:blipFill>
          <p:spPr>
            <a:xfrm>
              <a:off x="9908370" y="3550944"/>
              <a:ext cx="632425" cy="465589"/>
            </a:xfrm>
            <a:prstGeom prst="rect">
              <a:avLst/>
            </a:prstGeom>
          </p:spPr>
        </p:pic>
        <p:sp>
          <p:nvSpPr>
            <p:cNvPr id="389" name="文本框 155">
              <a:extLst>
                <a:ext uri="{FF2B5EF4-FFF2-40B4-BE49-F238E27FC236}">
                  <a16:creationId xmlns:a16="http://schemas.microsoft.com/office/drawing/2014/main" xmlns="" id="{DD7946BA-B324-174F-80C1-DD1C7E91FA69}"/>
                </a:ext>
              </a:extLst>
            </p:cNvPr>
            <p:cNvSpPr txBox="1"/>
            <p:nvPr/>
          </p:nvSpPr>
          <p:spPr>
            <a:xfrm>
              <a:off x="9706355" y="3323145"/>
              <a:ext cx="1036456" cy="655869"/>
            </a:xfrm>
            <a:prstGeom prst="rect">
              <a:avLst/>
            </a:prstGeom>
            <a:noFill/>
          </p:spPr>
          <p:txBody>
            <a:bodyPr wrap="square" rtlCol="0">
              <a:spAutoFit/>
            </a:bodyPr>
            <a:lstStyle/>
            <a:p>
              <a:pPr algn="ctr"/>
              <a:r>
                <a:rPr kumimoji="1" lang="en-US" altLang="zh-CN" sz="1600" dirty="0">
                  <a:solidFill>
                    <a:schemeClr val="bg1"/>
                  </a:solidFill>
                  <a:latin typeface="Impact" panose="020B0806030902050204" pitchFamily="34" charset="0"/>
                  <a:ea typeface="Microsoft YaHei" panose="020B0503020204020204" pitchFamily="34" charset="-122"/>
                </a:rPr>
                <a:t>09</a:t>
              </a:r>
              <a:endParaRPr kumimoji="1" lang="zh-CN" altLang="en-US" sz="1600" dirty="0">
                <a:solidFill>
                  <a:schemeClr val="bg1"/>
                </a:solidFill>
                <a:latin typeface="Impact" panose="020B0806030902050204" pitchFamily="34" charset="0"/>
                <a:ea typeface="Microsoft YaHei" panose="020B0503020204020204" pitchFamily="34" charset="-122"/>
              </a:endParaRPr>
            </a:p>
          </p:txBody>
        </p:sp>
        <p:pic>
          <p:nvPicPr>
            <p:cNvPr id="390" name="图片 156">
              <a:extLst>
                <a:ext uri="{FF2B5EF4-FFF2-40B4-BE49-F238E27FC236}">
                  <a16:creationId xmlns:a16="http://schemas.microsoft.com/office/drawing/2014/main" xmlns="" id="{B3F1CBF3-2A2B-114F-8308-C2B3152BD40F}"/>
                </a:ext>
              </a:extLst>
            </p:cNvPr>
            <p:cNvPicPr>
              <a:picLocks noChangeAspect="1"/>
            </p:cNvPicPr>
            <p:nvPr/>
          </p:nvPicPr>
          <p:blipFill>
            <a:blip r:embed="rId10">
              <a:duotone>
                <a:prstClr val="black"/>
                <a:srgbClr val="F9A000">
                  <a:tint val="45000"/>
                  <a:satMod val="400000"/>
                </a:srgbClr>
              </a:duotone>
            </a:blip>
            <a:stretch>
              <a:fillRect/>
            </a:stretch>
          </p:blipFill>
          <p:spPr>
            <a:xfrm>
              <a:off x="11510341" y="1327661"/>
              <a:ext cx="632425" cy="465589"/>
            </a:xfrm>
            <a:prstGeom prst="rect">
              <a:avLst/>
            </a:prstGeom>
          </p:spPr>
        </p:pic>
        <p:sp>
          <p:nvSpPr>
            <p:cNvPr id="391" name="文本框 157">
              <a:extLst>
                <a:ext uri="{FF2B5EF4-FFF2-40B4-BE49-F238E27FC236}">
                  <a16:creationId xmlns:a16="http://schemas.microsoft.com/office/drawing/2014/main" xmlns="" id="{38490DE6-8B3C-B84F-BF96-E16BCB587B8E}"/>
                </a:ext>
              </a:extLst>
            </p:cNvPr>
            <p:cNvSpPr txBox="1"/>
            <p:nvPr/>
          </p:nvSpPr>
          <p:spPr>
            <a:xfrm>
              <a:off x="11322321" y="1099863"/>
              <a:ext cx="1008463" cy="655869"/>
            </a:xfrm>
            <a:prstGeom prst="rect">
              <a:avLst/>
            </a:prstGeom>
            <a:noFill/>
          </p:spPr>
          <p:txBody>
            <a:bodyPr wrap="square" rtlCol="0">
              <a:spAutoFit/>
            </a:bodyPr>
            <a:lstStyle/>
            <a:p>
              <a:pPr algn="ctr"/>
              <a:r>
                <a:rPr kumimoji="1" lang="en-US" altLang="zh-CN" sz="1600" dirty="0">
                  <a:solidFill>
                    <a:schemeClr val="bg1"/>
                  </a:solidFill>
                  <a:latin typeface="Impact" panose="020B0806030902050204" pitchFamily="34" charset="0"/>
                  <a:ea typeface="Microsoft YaHei" panose="020B0503020204020204" pitchFamily="34" charset="-122"/>
                </a:rPr>
                <a:t>12</a:t>
              </a:r>
              <a:endParaRPr kumimoji="1" lang="zh-CN" altLang="en-US" sz="1600" dirty="0">
                <a:solidFill>
                  <a:schemeClr val="bg1"/>
                </a:solidFill>
                <a:latin typeface="Impact" panose="020B0806030902050204" pitchFamily="34" charset="0"/>
                <a:ea typeface="Microsoft YaHei" panose="020B0503020204020204" pitchFamily="34" charset="-122"/>
              </a:endParaRPr>
            </a:p>
          </p:txBody>
        </p:sp>
      </p:grpSp>
      <p:grpSp>
        <p:nvGrpSpPr>
          <p:cNvPr id="392" name="对勾">
            <a:extLst>
              <a:ext uri="{FF2B5EF4-FFF2-40B4-BE49-F238E27FC236}">
                <a16:creationId xmlns:a16="http://schemas.microsoft.com/office/drawing/2014/main" xmlns="" id="{3CB83705-311D-8246-92D4-B636840B2757}"/>
              </a:ext>
            </a:extLst>
          </p:cNvPr>
          <p:cNvGrpSpPr/>
          <p:nvPr/>
        </p:nvGrpSpPr>
        <p:grpSpPr>
          <a:xfrm>
            <a:off x="8794598" y="1345836"/>
            <a:ext cx="2003857" cy="1558862"/>
            <a:chOff x="4100442" y="1053550"/>
            <a:chExt cx="3882001" cy="3019928"/>
          </a:xfrm>
        </p:grpSpPr>
        <p:grpSp>
          <p:nvGrpSpPr>
            <p:cNvPr id="393" name="组合 220">
              <a:extLst>
                <a:ext uri="{FF2B5EF4-FFF2-40B4-BE49-F238E27FC236}">
                  <a16:creationId xmlns:a16="http://schemas.microsoft.com/office/drawing/2014/main" xmlns="" id="{3F80A336-5729-884A-8559-8021EBE64211}"/>
                </a:ext>
              </a:extLst>
            </p:cNvPr>
            <p:cNvGrpSpPr/>
            <p:nvPr/>
          </p:nvGrpSpPr>
          <p:grpSpPr>
            <a:xfrm>
              <a:off x="4100442" y="1053550"/>
              <a:ext cx="647245" cy="778856"/>
              <a:chOff x="2502831" y="596673"/>
              <a:chExt cx="668967" cy="804996"/>
            </a:xfrm>
          </p:grpSpPr>
          <p:sp>
            <p:nvSpPr>
              <p:cNvPr id="400" name="任意形状 223">
                <a:extLst>
                  <a:ext uri="{FF2B5EF4-FFF2-40B4-BE49-F238E27FC236}">
                    <a16:creationId xmlns:a16="http://schemas.microsoft.com/office/drawing/2014/main" xmlns="" id="{DEA4DA3F-FE24-614B-9FA5-B6FA3FA5C176}"/>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401" name="L 形 224">
                <a:extLst>
                  <a:ext uri="{FF2B5EF4-FFF2-40B4-BE49-F238E27FC236}">
                    <a16:creationId xmlns:a16="http://schemas.microsoft.com/office/drawing/2014/main" xmlns="" id="{E6ABAA4B-C78D-CA4D-BF35-AE1169974B30}"/>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94" name="组合 237">
              <a:extLst>
                <a:ext uri="{FF2B5EF4-FFF2-40B4-BE49-F238E27FC236}">
                  <a16:creationId xmlns:a16="http://schemas.microsoft.com/office/drawing/2014/main" xmlns="" id="{279C0371-6480-1140-A6C1-047DD0A70BEA}"/>
                </a:ext>
              </a:extLst>
            </p:cNvPr>
            <p:cNvGrpSpPr/>
            <p:nvPr/>
          </p:nvGrpSpPr>
          <p:grpSpPr>
            <a:xfrm>
              <a:off x="7335198" y="1053550"/>
              <a:ext cx="647245" cy="778856"/>
              <a:chOff x="2502831" y="596673"/>
              <a:chExt cx="668967" cy="804996"/>
            </a:xfrm>
          </p:grpSpPr>
          <p:sp>
            <p:nvSpPr>
              <p:cNvPr id="398" name="任意形状 240">
                <a:extLst>
                  <a:ext uri="{FF2B5EF4-FFF2-40B4-BE49-F238E27FC236}">
                    <a16:creationId xmlns:a16="http://schemas.microsoft.com/office/drawing/2014/main" xmlns="" id="{F6CEFB83-831C-A74D-A9ED-91F7CE798B0B}"/>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99" name="L 形 241">
                <a:extLst>
                  <a:ext uri="{FF2B5EF4-FFF2-40B4-BE49-F238E27FC236}">
                    <a16:creationId xmlns:a16="http://schemas.microsoft.com/office/drawing/2014/main" xmlns="" id="{EC7DE5A7-CCE4-D243-801B-E8321398256C}"/>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nvGrpSpPr>
            <p:cNvPr id="395" name="组合 244">
              <a:extLst>
                <a:ext uri="{FF2B5EF4-FFF2-40B4-BE49-F238E27FC236}">
                  <a16:creationId xmlns:a16="http://schemas.microsoft.com/office/drawing/2014/main" xmlns="" id="{603E664E-B5B0-F24C-A059-C3B46F2D54C0}"/>
                </a:ext>
              </a:extLst>
            </p:cNvPr>
            <p:cNvGrpSpPr/>
            <p:nvPr/>
          </p:nvGrpSpPr>
          <p:grpSpPr>
            <a:xfrm>
              <a:off x="5733676" y="3294622"/>
              <a:ext cx="647245" cy="778856"/>
              <a:chOff x="2502831" y="596673"/>
              <a:chExt cx="668967" cy="804996"/>
            </a:xfrm>
          </p:grpSpPr>
          <p:sp>
            <p:nvSpPr>
              <p:cNvPr id="396" name="任意形状 247">
                <a:extLst>
                  <a:ext uri="{FF2B5EF4-FFF2-40B4-BE49-F238E27FC236}">
                    <a16:creationId xmlns:a16="http://schemas.microsoft.com/office/drawing/2014/main" xmlns="" id="{8CDD3C0B-3E84-4F43-9D47-603F72D737AE}"/>
                  </a:ext>
                </a:extLst>
              </p:cNvPr>
              <p:cNvSpPr/>
              <p:nvPr/>
            </p:nvSpPr>
            <p:spPr>
              <a:xfrm rot="10800000">
                <a:off x="2502831" y="596673"/>
                <a:ext cx="668967" cy="804996"/>
              </a:xfrm>
              <a:custGeom>
                <a:avLst/>
                <a:gdLst>
                  <a:gd name="connsiteX0" fmla="*/ 334484 w 668967"/>
                  <a:gd name="connsiteY0" fmla="*/ 804996 h 804996"/>
                  <a:gd name="connsiteX1" fmla="*/ 0 w 668967"/>
                  <a:gd name="connsiteY1" fmla="*/ 470512 h 804996"/>
                  <a:gd name="connsiteX2" fmla="*/ 267074 w 668967"/>
                  <a:gd name="connsiteY2" fmla="*/ 142824 h 804996"/>
                  <a:gd name="connsiteX3" fmla="*/ 276912 w 668967"/>
                  <a:gd name="connsiteY3" fmla="*/ 141322 h 804996"/>
                  <a:gd name="connsiteX4" fmla="*/ 336040 w 668967"/>
                  <a:gd name="connsiteY4" fmla="*/ 0 h 804996"/>
                  <a:gd name="connsiteX5" fmla="*/ 395380 w 668967"/>
                  <a:gd name="connsiteY5" fmla="*/ 141830 h 804996"/>
                  <a:gd name="connsiteX6" fmla="*/ 401894 w 668967"/>
                  <a:gd name="connsiteY6" fmla="*/ 142824 h 804996"/>
                  <a:gd name="connsiteX7" fmla="*/ 668967 w 668967"/>
                  <a:gd name="connsiteY7" fmla="*/ 470512 h 804996"/>
                  <a:gd name="connsiteX8" fmla="*/ 334484 w 668967"/>
                  <a:gd name="connsiteY8" fmla="*/ 804996 h 8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67" h="804996">
                    <a:moveTo>
                      <a:pt x="334484" y="804996"/>
                    </a:moveTo>
                    <a:cubicBezTo>
                      <a:pt x="149753" y="804996"/>
                      <a:pt x="0" y="655243"/>
                      <a:pt x="0" y="470512"/>
                    </a:cubicBezTo>
                    <a:cubicBezTo>
                      <a:pt x="0" y="308873"/>
                      <a:pt x="114655" y="174013"/>
                      <a:pt x="267074" y="142824"/>
                    </a:cubicBezTo>
                    <a:lnTo>
                      <a:pt x="276912" y="141322"/>
                    </a:lnTo>
                    <a:lnTo>
                      <a:pt x="336040" y="0"/>
                    </a:lnTo>
                    <a:lnTo>
                      <a:pt x="395380" y="141830"/>
                    </a:lnTo>
                    <a:lnTo>
                      <a:pt x="401894" y="142824"/>
                    </a:lnTo>
                    <a:cubicBezTo>
                      <a:pt x="554312" y="174013"/>
                      <a:pt x="668967" y="308873"/>
                      <a:pt x="668967" y="470512"/>
                    </a:cubicBezTo>
                    <a:cubicBezTo>
                      <a:pt x="668967" y="655243"/>
                      <a:pt x="519214" y="804996"/>
                      <a:pt x="334484" y="804996"/>
                    </a:cubicBezTo>
                    <a:close/>
                  </a:path>
                </a:pathLst>
              </a:custGeom>
              <a:gradFill flip="none" rotWithShape="1">
                <a:gsLst>
                  <a:gs pos="0">
                    <a:srgbClr val="0992BB"/>
                  </a:gs>
                  <a:gs pos="100000">
                    <a:srgbClr val="30C9B8"/>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zh-CN" altLang="en-US" sz="1350"/>
              </a:p>
            </p:txBody>
          </p:sp>
          <p:sp>
            <p:nvSpPr>
              <p:cNvPr id="397" name="L 形 248">
                <a:extLst>
                  <a:ext uri="{FF2B5EF4-FFF2-40B4-BE49-F238E27FC236}">
                    <a16:creationId xmlns:a16="http://schemas.microsoft.com/office/drawing/2014/main" xmlns="" id="{D9F0E7C5-5B0A-C440-B2E1-3A7CCECF3F1C}"/>
                  </a:ext>
                </a:extLst>
              </p:cNvPr>
              <p:cNvSpPr/>
              <p:nvPr/>
            </p:nvSpPr>
            <p:spPr>
              <a:xfrm rot="18900000">
                <a:off x="2673177" y="780752"/>
                <a:ext cx="333061" cy="221476"/>
              </a:xfrm>
              <a:prstGeom prst="corner">
                <a:avLst>
                  <a:gd name="adj1" fmla="val 31841"/>
                  <a:gd name="adj2" fmla="val 308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grpSp>
      <p:sp>
        <p:nvSpPr>
          <p:cNvPr id="402" name="文本框 47">
            <a:extLst>
              <a:ext uri="{FF2B5EF4-FFF2-40B4-BE49-F238E27FC236}">
                <a16:creationId xmlns:a16="http://schemas.microsoft.com/office/drawing/2014/main" xmlns="" id="{F26056CC-8424-6741-9066-5AEFB2651559}"/>
              </a:ext>
            </a:extLst>
          </p:cNvPr>
          <p:cNvSpPr txBox="1"/>
          <p:nvPr/>
        </p:nvSpPr>
        <p:spPr>
          <a:xfrm>
            <a:off x="311765" y="1133272"/>
            <a:ext cx="10247998" cy="700576"/>
          </a:xfrm>
          <a:prstGeom prst="rect">
            <a:avLst/>
          </a:prstGeom>
          <a:noFill/>
        </p:spPr>
        <p:txBody>
          <a:bodyPr wrap="square" rtlCol="0">
            <a:spAutoFit/>
          </a:bodyPr>
          <a:lstStyle/>
          <a:p>
            <a:pPr marL="285750" indent="-285750">
              <a:lnSpc>
                <a:spcPct val="150000"/>
              </a:lnSpc>
              <a:buFont typeface="Arial"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charset="-122"/>
              </a:rPr>
              <a:t>开创性地结合了可信计算、信誉系统、与区块链共识技术，创造出多层共识体系</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charset="-122"/>
            </a:endParaRPr>
          </a:p>
          <a:p>
            <a:pPr marL="285750" indent="-285750">
              <a:lnSpc>
                <a:spcPct val="150000"/>
              </a:lnSpc>
              <a:buFont typeface="Arial"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charset="-122"/>
              </a:rPr>
              <a:t>有效增强了系统容错性，提高了共识效率，极大扩展了区块链的应用范围</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charset="-122"/>
            </a:endParaRPr>
          </a:p>
        </p:txBody>
      </p:sp>
    </p:spTree>
    <p:extLst>
      <p:ext uri="{BB962C8B-B14F-4D97-AF65-F5344CB8AC3E}">
        <p14:creationId xmlns:p14="http://schemas.microsoft.com/office/powerpoint/2010/main" val="13588293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1000"/>
                                        <p:tgtEl>
                                          <p:spTgt spid="279"/>
                                        </p:tgtEl>
                                      </p:cBhvr>
                                    </p:animEffect>
                                    <p:set>
                                      <p:cBhvr>
                                        <p:cTn id="7" dur="1" fill="hold">
                                          <p:stCondLst>
                                            <p:cond delay="999"/>
                                          </p:stCondLst>
                                        </p:cTn>
                                        <p:tgtEl>
                                          <p:spTgt spid="2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wipe(up)">
                                      <p:cBhvr>
                                        <p:cTn id="12" dur="1000"/>
                                        <p:tgtEl>
                                          <p:spTgt spid="277"/>
                                        </p:tgtEl>
                                      </p:cBhvr>
                                    </p:animEffect>
                                  </p:childTnLst>
                                </p:cTn>
                              </p:par>
                              <p:par>
                                <p:cTn id="13" presetID="22" presetClass="entr" presetSubtype="8" fill="hold" nodeType="withEffect">
                                  <p:stCondLst>
                                    <p:cond delay="0"/>
                                  </p:stCondLst>
                                  <p:childTnLst>
                                    <p:set>
                                      <p:cBhvr>
                                        <p:cTn id="14" dur="1" fill="hold">
                                          <p:stCondLst>
                                            <p:cond delay="0"/>
                                          </p:stCondLst>
                                        </p:cTn>
                                        <p:tgtEl>
                                          <p:spTgt spid="268"/>
                                        </p:tgtEl>
                                        <p:attrNameLst>
                                          <p:attrName>style.visibility</p:attrName>
                                        </p:attrNameLst>
                                      </p:cBhvr>
                                      <p:to>
                                        <p:strVal val="visible"/>
                                      </p:to>
                                    </p:set>
                                    <p:animEffect transition="in" filter="wipe(left)">
                                      <p:cBhvr>
                                        <p:cTn id="15" dur="1000"/>
                                        <p:tgtEl>
                                          <p:spTgt spid="268"/>
                                        </p:tgtEl>
                                      </p:cBhvr>
                                    </p:animEffect>
                                  </p:childTnLst>
                                </p:cTn>
                              </p:par>
                              <p:par>
                                <p:cTn id="16" presetID="22" presetClass="entr" presetSubtype="2" fill="hold" nodeType="withEffect">
                                  <p:stCondLst>
                                    <p:cond delay="500"/>
                                  </p:stCondLst>
                                  <p:childTnLst>
                                    <p:set>
                                      <p:cBhvr>
                                        <p:cTn id="17" dur="1" fill="hold">
                                          <p:stCondLst>
                                            <p:cond delay="0"/>
                                          </p:stCondLst>
                                        </p:cTn>
                                        <p:tgtEl>
                                          <p:spTgt spid="269"/>
                                        </p:tgtEl>
                                        <p:attrNameLst>
                                          <p:attrName>style.visibility</p:attrName>
                                        </p:attrNameLst>
                                      </p:cBhvr>
                                      <p:to>
                                        <p:strVal val="visible"/>
                                      </p:to>
                                    </p:set>
                                    <p:animEffect transition="in" filter="wipe(right)">
                                      <p:cBhvr>
                                        <p:cTn id="18" dur="1000"/>
                                        <p:tgtEl>
                                          <p:spTgt spid="269"/>
                                        </p:tgtEl>
                                      </p:cBhvr>
                                    </p:animEffect>
                                  </p:childTnLst>
                                </p:cTn>
                              </p:par>
                              <p:par>
                                <p:cTn id="19" presetID="22" presetClass="entr" presetSubtype="1" fill="hold" nodeType="withEffect">
                                  <p:stCondLst>
                                    <p:cond delay="0"/>
                                  </p:stCondLst>
                                  <p:childTnLst>
                                    <p:set>
                                      <p:cBhvr>
                                        <p:cTn id="20" dur="1" fill="hold">
                                          <p:stCondLst>
                                            <p:cond delay="0"/>
                                          </p:stCondLst>
                                        </p:cTn>
                                        <p:tgtEl>
                                          <p:spTgt spid="270"/>
                                        </p:tgtEl>
                                        <p:attrNameLst>
                                          <p:attrName>style.visibility</p:attrName>
                                        </p:attrNameLst>
                                      </p:cBhvr>
                                      <p:to>
                                        <p:strVal val="visible"/>
                                      </p:to>
                                    </p:set>
                                    <p:animEffect transition="in" filter="wipe(up)">
                                      <p:cBhvr>
                                        <p:cTn id="21" dur="1000"/>
                                        <p:tgtEl>
                                          <p:spTgt spid="270"/>
                                        </p:tgtEl>
                                      </p:cBhvr>
                                    </p:animEffect>
                                  </p:childTnLst>
                                </p:cTn>
                              </p:par>
                              <p:par>
                                <p:cTn id="22" presetID="22" presetClass="entr" presetSubtype="4" fill="hold" nodeType="withEffect">
                                  <p:stCondLst>
                                    <p:cond delay="0"/>
                                  </p:stCondLst>
                                  <p:childTnLst>
                                    <p:set>
                                      <p:cBhvr>
                                        <p:cTn id="23" dur="1" fill="hold">
                                          <p:stCondLst>
                                            <p:cond delay="0"/>
                                          </p:stCondLst>
                                        </p:cTn>
                                        <p:tgtEl>
                                          <p:spTgt spid="271"/>
                                        </p:tgtEl>
                                        <p:attrNameLst>
                                          <p:attrName>style.visibility</p:attrName>
                                        </p:attrNameLst>
                                      </p:cBhvr>
                                      <p:to>
                                        <p:strVal val="visible"/>
                                      </p:to>
                                    </p:set>
                                    <p:animEffect transition="in" filter="wipe(down)">
                                      <p:cBhvr>
                                        <p:cTn id="24" dur="1000"/>
                                        <p:tgtEl>
                                          <p:spTgt spid="271"/>
                                        </p:tgtEl>
                                      </p:cBhvr>
                                    </p:animEffect>
                                  </p:childTnLst>
                                </p:cTn>
                              </p:par>
                              <p:par>
                                <p:cTn id="25" presetID="22" presetClass="entr" presetSubtype="8" fill="hold" nodeType="withEffect">
                                  <p:stCondLst>
                                    <p:cond delay="50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1000"/>
                                        <p:tgtEl>
                                          <p:spTgt spid="273"/>
                                        </p:tgtEl>
                                      </p:cBhvr>
                                    </p:animEffect>
                                  </p:childTnLst>
                                </p:cTn>
                              </p:par>
                              <p:par>
                                <p:cTn id="28" presetID="22" presetClass="entr" presetSubtype="2" fill="hold"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right)">
                                      <p:cBhvr>
                                        <p:cTn id="30" dur="1000"/>
                                        <p:tgtEl>
                                          <p:spTgt spid="274"/>
                                        </p:tgtEl>
                                      </p:cBhvr>
                                    </p:animEffect>
                                  </p:childTnLst>
                                </p:cTn>
                              </p:par>
                              <p:par>
                                <p:cTn id="31" presetID="22" presetClass="entr" presetSubtype="1" fill="hold" nodeType="withEffect">
                                  <p:stCondLst>
                                    <p:cond delay="500"/>
                                  </p:stCondLst>
                                  <p:childTnLst>
                                    <p:set>
                                      <p:cBhvr>
                                        <p:cTn id="32" dur="1" fill="hold">
                                          <p:stCondLst>
                                            <p:cond delay="0"/>
                                          </p:stCondLst>
                                        </p:cTn>
                                        <p:tgtEl>
                                          <p:spTgt spid="275"/>
                                        </p:tgtEl>
                                        <p:attrNameLst>
                                          <p:attrName>style.visibility</p:attrName>
                                        </p:attrNameLst>
                                      </p:cBhvr>
                                      <p:to>
                                        <p:strVal val="visible"/>
                                      </p:to>
                                    </p:set>
                                    <p:animEffect transition="in" filter="wipe(up)">
                                      <p:cBhvr>
                                        <p:cTn id="33" dur="1000"/>
                                        <p:tgtEl>
                                          <p:spTgt spid="275"/>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285"/>
                                        </p:tgtEl>
                                        <p:attrNameLst>
                                          <p:attrName>style.visibility</p:attrName>
                                        </p:attrNameLst>
                                      </p:cBhvr>
                                      <p:to>
                                        <p:strVal val="visible"/>
                                      </p:to>
                                    </p:set>
                                    <p:anim calcmode="lin" valueType="num">
                                      <p:cBhvr>
                                        <p:cTn id="37" dur="700" fill="hold"/>
                                        <p:tgtEl>
                                          <p:spTgt spid="285"/>
                                        </p:tgtEl>
                                        <p:attrNameLst>
                                          <p:attrName>ppt_w</p:attrName>
                                        </p:attrNameLst>
                                      </p:cBhvr>
                                      <p:tavLst>
                                        <p:tav tm="0">
                                          <p:val>
                                            <p:fltVal val="0"/>
                                          </p:val>
                                        </p:tav>
                                        <p:tav tm="100000">
                                          <p:val>
                                            <p:strVal val="#ppt_w"/>
                                          </p:val>
                                        </p:tav>
                                      </p:tavLst>
                                    </p:anim>
                                    <p:anim calcmode="lin" valueType="num">
                                      <p:cBhvr>
                                        <p:cTn id="38" dur="700" fill="hold"/>
                                        <p:tgtEl>
                                          <p:spTgt spid="285"/>
                                        </p:tgtEl>
                                        <p:attrNameLst>
                                          <p:attrName>ppt_h</p:attrName>
                                        </p:attrNameLst>
                                      </p:cBhvr>
                                      <p:tavLst>
                                        <p:tav tm="0">
                                          <p:val>
                                            <p:fltVal val="0"/>
                                          </p:val>
                                        </p:tav>
                                        <p:tav tm="100000">
                                          <p:val>
                                            <p:strVal val="#ppt_h"/>
                                          </p:val>
                                        </p:tav>
                                      </p:tavLst>
                                    </p:anim>
                                    <p:animEffect transition="in" filter="fade">
                                      <p:cBhvr>
                                        <p:cTn id="39" dur="700"/>
                                        <p:tgtEl>
                                          <p:spTgt spid="285"/>
                                        </p:tgtEl>
                                      </p:cBhvr>
                                    </p:animEffect>
                                  </p:childTnLst>
                                </p:cTn>
                              </p:par>
                              <p:par>
                                <p:cTn id="40" presetID="53" presetClass="entr" presetSubtype="16" fill="hold" nodeType="withEffect">
                                  <p:stCondLst>
                                    <p:cond delay="500"/>
                                  </p:stCondLst>
                                  <p:childTnLst>
                                    <p:set>
                                      <p:cBhvr>
                                        <p:cTn id="41" dur="1" fill="hold">
                                          <p:stCondLst>
                                            <p:cond delay="0"/>
                                          </p:stCondLst>
                                        </p:cTn>
                                        <p:tgtEl>
                                          <p:spTgt spid="280"/>
                                        </p:tgtEl>
                                        <p:attrNameLst>
                                          <p:attrName>style.visibility</p:attrName>
                                        </p:attrNameLst>
                                      </p:cBhvr>
                                      <p:to>
                                        <p:strVal val="visible"/>
                                      </p:to>
                                    </p:set>
                                    <p:anim calcmode="lin" valueType="num">
                                      <p:cBhvr>
                                        <p:cTn id="42" dur="700" fill="hold"/>
                                        <p:tgtEl>
                                          <p:spTgt spid="280"/>
                                        </p:tgtEl>
                                        <p:attrNameLst>
                                          <p:attrName>ppt_w</p:attrName>
                                        </p:attrNameLst>
                                      </p:cBhvr>
                                      <p:tavLst>
                                        <p:tav tm="0">
                                          <p:val>
                                            <p:fltVal val="0"/>
                                          </p:val>
                                        </p:tav>
                                        <p:tav tm="100000">
                                          <p:val>
                                            <p:strVal val="#ppt_w"/>
                                          </p:val>
                                        </p:tav>
                                      </p:tavLst>
                                    </p:anim>
                                    <p:anim calcmode="lin" valueType="num">
                                      <p:cBhvr>
                                        <p:cTn id="43" dur="700" fill="hold"/>
                                        <p:tgtEl>
                                          <p:spTgt spid="280"/>
                                        </p:tgtEl>
                                        <p:attrNameLst>
                                          <p:attrName>ppt_h</p:attrName>
                                        </p:attrNameLst>
                                      </p:cBhvr>
                                      <p:tavLst>
                                        <p:tav tm="0">
                                          <p:val>
                                            <p:fltVal val="0"/>
                                          </p:val>
                                        </p:tav>
                                        <p:tav tm="100000">
                                          <p:val>
                                            <p:strVal val="#ppt_h"/>
                                          </p:val>
                                        </p:tav>
                                      </p:tavLst>
                                    </p:anim>
                                    <p:animEffect transition="in" filter="fade">
                                      <p:cBhvr>
                                        <p:cTn id="44" dur="700"/>
                                        <p:tgtEl>
                                          <p:spTgt spid="280"/>
                                        </p:tgtEl>
                                      </p:cBhvr>
                                    </p:animEffect>
                                  </p:childTnLst>
                                </p:cTn>
                              </p:par>
                              <p:par>
                                <p:cTn id="45" presetID="53" presetClass="entr" presetSubtype="16" fill="hold" nodeType="withEffect">
                                  <p:stCondLst>
                                    <p:cond delay="500"/>
                                  </p:stCondLst>
                                  <p:childTnLst>
                                    <p:set>
                                      <p:cBhvr>
                                        <p:cTn id="46" dur="1" fill="hold">
                                          <p:stCondLst>
                                            <p:cond delay="0"/>
                                          </p:stCondLst>
                                        </p:cTn>
                                        <p:tgtEl>
                                          <p:spTgt spid="290"/>
                                        </p:tgtEl>
                                        <p:attrNameLst>
                                          <p:attrName>style.visibility</p:attrName>
                                        </p:attrNameLst>
                                      </p:cBhvr>
                                      <p:to>
                                        <p:strVal val="visible"/>
                                      </p:to>
                                    </p:set>
                                    <p:anim calcmode="lin" valueType="num">
                                      <p:cBhvr>
                                        <p:cTn id="47" dur="700" fill="hold"/>
                                        <p:tgtEl>
                                          <p:spTgt spid="290"/>
                                        </p:tgtEl>
                                        <p:attrNameLst>
                                          <p:attrName>ppt_w</p:attrName>
                                        </p:attrNameLst>
                                      </p:cBhvr>
                                      <p:tavLst>
                                        <p:tav tm="0">
                                          <p:val>
                                            <p:fltVal val="0"/>
                                          </p:val>
                                        </p:tav>
                                        <p:tav tm="100000">
                                          <p:val>
                                            <p:strVal val="#ppt_w"/>
                                          </p:val>
                                        </p:tav>
                                      </p:tavLst>
                                    </p:anim>
                                    <p:anim calcmode="lin" valueType="num">
                                      <p:cBhvr>
                                        <p:cTn id="48" dur="700" fill="hold"/>
                                        <p:tgtEl>
                                          <p:spTgt spid="290"/>
                                        </p:tgtEl>
                                        <p:attrNameLst>
                                          <p:attrName>ppt_h</p:attrName>
                                        </p:attrNameLst>
                                      </p:cBhvr>
                                      <p:tavLst>
                                        <p:tav tm="0">
                                          <p:val>
                                            <p:fltVal val="0"/>
                                          </p:val>
                                        </p:tav>
                                        <p:tav tm="100000">
                                          <p:val>
                                            <p:strVal val="#ppt_h"/>
                                          </p:val>
                                        </p:tav>
                                      </p:tavLst>
                                    </p:anim>
                                    <p:animEffect transition="in" filter="fade">
                                      <p:cBhvr>
                                        <p:cTn id="49" dur="700"/>
                                        <p:tgtEl>
                                          <p:spTgt spid="290"/>
                                        </p:tgtEl>
                                      </p:cBhvr>
                                    </p:animEffect>
                                  </p:childTnLst>
                                </p:cTn>
                              </p:par>
                              <p:par>
                                <p:cTn id="50" presetID="53" presetClass="entr" presetSubtype="16" fill="hold" nodeType="withEffect">
                                  <p:stCondLst>
                                    <p:cond delay="500"/>
                                  </p:stCondLst>
                                  <p:childTnLst>
                                    <p:set>
                                      <p:cBhvr>
                                        <p:cTn id="51" dur="1" fill="hold">
                                          <p:stCondLst>
                                            <p:cond delay="0"/>
                                          </p:stCondLst>
                                        </p:cTn>
                                        <p:tgtEl>
                                          <p:spTgt spid="295"/>
                                        </p:tgtEl>
                                        <p:attrNameLst>
                                          <p:attrName>style.visibility</p:attrName>
                                        </p:attrNameLst>
                                      </p:cBhvr>
                                      <p:to>
                                        <p:strVal val="visible"/>
                                      </p:to>
                                    </p:set>
                                    <p:anim calcmode="lin" valueType="num">
                                      <p:cBhvr>
                                        <p:cTn id="52" dur="700" fill="hold"/>
                                        <p:tgtEl>
                                          <p:spTgt spid="295"/>
                                        </p:tgtEl>
                                        <p:attrNameLst>
                                          <p:attrName>ppt_w</p:attrName>
                                        </p:attrNameLst>
                                      </p:cBhvr>
                                      <p:tavLst>
                                        <p:tav tm="0">
                                          <p:val>
                                            <p:fltVal val="0"/>
                                          </p:val>
                                        </p:tav>
                                        <p:tav tm="100000">
                                          <p:val>
                                            <p:strVal val="#ppt_w"/>
                                          </p:val>
                                        </p:tav>
                                      </p:tavLst>
                                    </p:anim>
                                    <p:anim calcmode="lin" valueType="num">
                                      <p:cBhvr>
                                        <p:cTn id="53" dur="700" fill="hold"/>
                                        <p:tgtEl>
                                          <p:spTgt spid="295"/>
                                        </p:tgtEl>
                                        <p:attrNameLst>
                                          <p:attrName>ppt_h</p:attrName>
                                        </p:attrNameLst>
                                      </p:cBhvr>
                                      <p:tavLst>
                                        <p:tav tm="0">
                                          <p:val>
                                            <p:fltVal val="0"/>
                                          </p:val>
                                        </p:tav>
                                        <p:tav tm="100000">
                                          <p:val>
                                            <p:strVal val="#ppt_h"/>
                                          </p:val>
                                        </p:tav>
                                      </p:tavLst>
                                    </p:anim>
                                    <p:animEffect transition="in" filter="fade">
                                      <p:cBhvr>
                                        <p:cTn id="54" dur="700"/>
                                        <p:tgtEl>
                                          <p:spTgt spid="295"/>
                                        </p:tgtEl>
                                      </p:cBhvr>
                                    </p:animEffect>
                                  </p:childTnLst>
                                </p:cTn>
                              </p:par>
                              <p:par>
                                <p:cTn id="55" presetID="53" presetClass="entr" presetSubtype="16" fill="hold" nodeType="withEffect">
                                  <p:stCondLst>
                                    <p:cond delay="0"/>
                                  </p:stCondLst>
                                  <p:childTnLst>
                                    <p:set>
                                      <p:cBhvr>
                                        <p:cTn id="56" dur="1" fill="hold">
                                          <p:stCondLst>
                                            <p:cond delay="0"/>
                                          </p:stCondLst>
                                        </p:cTn>
                                        <p:tgtEl>
                                          <p:spTgt spid="300"/>
                                        </p:tgtEl>
                                        <p:attrNameLst>
                                          <p:attrName>style.visibility</p:attrName>
                                        </p:attrNameLst>
                                      </p:cBhvr>
                                      <p:to>
                                        <p:strVal val="visible"/>
                                      </p:to>
                                    </p:set>
                                    <p:anim calcmode="lin" valueType="num">
                                      <p:cBhvr>
                                        <p:cTn id="57" dur="700" fill="hold"/>
                                        <p:tgtEl>
                                          <p:spTgt spid="300"/>
                                        </p:tgtEl>
                                        <p:attrNameLst>
                                          <p:attrName>ppt_w</p:attrName>
                                        </p:attrNameLst>
                                      </p:cBhvr>
                                      <p:tavLst>
                                        <p:tav tm="0">
                                          <p:val>
                                            <p:fltVal val="0"/>
                                          </p:val>
                                        </p:tav>
                                        <p:tav tm="100000">
                                          <p:val>
                                            <p:strVal val="#ppt_w"/>
                                          </p:val>
                                        </p:tav>
                                      </p:tavLst>
                                    </p:anim>
                                    <p:anim calcmode="lin" valueType="num">
                                      <p:cBhvr>
                                        <p:cTn id="58" dur="700" fill="hold"/>
                                        <p:tgtEl>
                                          <p:spTgt spid="300"/>
                                        </p:tgtEl>
                                        <p:attrNameLst>
                                          <p:attrName>ppt_h</p:attrName>
                                        </p:attrNameLst>
                                      </p:cBhvr>
                                      <p:tavLst>
                                        <p:tav tm="0">
                                          <p:val>
                                            <p:fltVal val="0"/>
                                          </p:val>
                                        </p:tav>
                                        <p:tav tm="100000">
                                          <p:val>
                                            <p:strVal val="#ppt_h"/>
                                          </p:val>
                                        </p:tav>
                                      </p:tavLst>
                                    </p:anim>
                                    <p:animEffect transition="in" filter="fade">
                                      <p:cBhvr>
                                        <p:cTn id="59" dur="700"/>
                                        <p:tgtEl>
                                          <p:spTgt spid="300"/>
                                        </p:tgtEl>
                                      </p:cBhvr>
                                    </p:animEffect>
                                  </p:childTnLst>
                                </p:cTn>
                              </p:par>
                              <p:par>
                                <p:cTn id="60" presetID="53" presetClass="entr" presetSubtype="16" fill="hold" nodeType="withEffect">
                                  <p:stCondLst>
                                    <p:cond delay="0"/>
                                  </p:stCondLst>
                                  <p:childTnLst>
                                    <p:set>
                                      <p:cBhvr>
                                        <p:cTn id="61" dur="1" fill="hold">
                                          <p:stCondLst>
                                            <p:cond delay="0"/>
                                          </p:stCondLst>
                                        </p:cTn>
                                        <p:tgtEl>
                                          <p:spTgt spid="305"/>
                                        </p:tgtEl>
                                        <p:attrNameLst>
                                          <p:attrName>style.visibility</p:attrName>
                                        </p:attrNameLst>
                                      </p:cBhvr>
                                      <p:to>
                                        <p:strVal val="visible"/>
                                      </p:to>
                                    </p:set>
                                    <p:anim calcmode="lin" valueType="num">
                                      <p:cBhvr>
                                        <p:cTn id="62" dur="700" fill="hold"/>
                                        <p:tgtEl>
                                          <p:spTgt spid="305"/>
                                        </p:tgtEl>
                                        <p:attrNameLst>
                                          <p:attrName>ppt_w</p:attrName>
                                        </p:attrNameLst>
                                      </p:cBhvr>
                                      <p:tavLst>
                                        <p:tav tm="0">
                                          <p:val>
                                            <p:fltVal val="0"/>
                                          </p:val>
                                        </p:tav>
                                        <p:tav tm="100000">
                                          <p:val>
                                            <p:strVal val="#ppt_w"/>
                                          </p:val>
                                        </p:tav>
                                      </p:tavLst>
                                    </p:anim>
                                    <p:anim calcmode="lin" valueType="num">
                                      <p:cBhvr>
                                        <p:cTn id="63" dur="700" fill="hold"/>
                                        <p:tgtEl>
                                          <p:spTgt spid="305"/>
                                        </p:tgtEl>
                                        <p:attrNameLst>
                                          <p:attrName>ppt_h</p:attrName>
                                        </p:attrNameLst>
                                      </p:cBhvr>
                                      <p:tavLst>
                                        <p:tav tm="0">
                                          <p:val>
                                            <p:fltVal val="0"/>
                                          </p:val>
                                        </p:tav>
                                        <p:tav tm="100000">
                                          <p:val>
                                            <p:strVal val="#ppt_h"/>
                                          </p:val>
                                        </p:tav>
                                      </p:tavLst>
                                    </p:anim>
                                    <p:animEffect transition="in" filter="fade">
                                      <p:cBhvr>
                                        <p:cTn id="64" dur="700"/>
                                        <p:tgtEl>
                                          <p:spTgt spid="305"/>
                                        </p:tgtEl>
                                      </p:cBhvr>
                                    </p:animEffect>
                                  </p:childTnLst>
                                </p:cTn>
                              </p:par>
                              <p:par>
                                <p:cTn id="65" presetID="53" presetClass="entr" presetSubtype="16" fill="hold" nodeType="withEffect">
                                  <p:stCondLst>
                                    <p:cond delay="500"/>
                                  </p:stCondLst>
                                  <p:childTnLst>
                                    <p:set>
                                      <p:cBhvr>
                                        <p:cTn id="66" dur="1" fill="hold">
                                          <p:stCondLst>
                                            <p:cond delay="0"/>
                                          </p:stCondLst>
                                        </p:cTn>
                                        <p:tgtEl>
                                          <p:spTgt spid="310"/>
                                        </p:tgtEl>
                                        <p:attrNameLst>
                                          <p:attrName>style.visibility</p:attrName>
                                        </p:attrNameLst>
                                      </p:cBhvr>
                                      <p:to>
                                        <p:strVal val="visible"/>
                                      </p:to>
                                    </p:set>
                                    <p:anim calcmode="lin" valueType="num">
                                      <p:cBhvr>
                                        <p:cTn id="67" dur="700" fill="hold"/>
                                        <p:tgtEl>
                                          <p:spTgt spid="310"/>
                                        </p:tgtEl>
                                        <p:attrNameLst>
                                          <p:attrName>ppt_w</p:attrName>
                                        </p:attrNameLst>
                                      </p:cBhvr>
                                      <p:tavLst>
                                        <p:tav tm="0">
                                          <p:val>
                                            <p:fltVal val="0"/>
                                          </p:val>
                                        </p:tav>
                                        <p:tav tm="100000">
                                          <p:val>
                                            <p:strVal val="#ppt_w"/>
                                          </p:val>
                                        </p:tav>
                                      </p:tavLst>
                                    </p:anim>
                                    <p:anim calcmode="lin" valueType="num">
                                      <p:cBhvr>
                                        <p:cTn id="68" dur="700" fill="hold"/>
                                        <p:tgtEl>
                                          <p:spTgt spid="310"/>
                                        </p:tgtEl>
                                        <p:attrNameLst>
                                          <p:attrName>ppt_h</p:attrName>
                                        </p:attrNameLst>
                                      </p:cBhvr>
                                      <p:tavLst>
                                        <p:tav tm="0">
                                          <p:val>
                                            <p:fltVal val="0"/>
                                          </p:val>
                                        </p:tav>
                                        <p:tav tm="100000">
                                          <p:val>
                                            <p:strVal val="#ppt_h"/>
                                          </p:val>
                                        </p:tav>
                                      </p:tavLst>
                                    </p:anim>
                                    <p:animEffect transition="in" filter="fade">
                                      <p:cBhvr>
                                        <p:cTn id="69" dur="700"/>
                                        <p:tgtEl>
                                          <p:spTgt spid="310"/>
                                        </p:tgtEl>
                                      </p:cBhvr>
                                    </p:animEffect>
                                  </p:childTnLst>
                                </p:cTn>
                              </p:par>
                              <p:par>
                                <p:cTn id="70" presetID="53" presetClass="entr" presetSubtype="16" fill="hold" nodeType="withEffect">
                                  <p:stCondLst>
                                    <p:cond delay="0"/>
                                  </p:stCondLst>
                                  <p:childTnLst>
                                    <p:set>
                                      <p:cBhvr>
                                        <p:cTn id="71" dur="1" fill="hold">
                                          <p:stCondLst>
                                            <p:cond delay="0"/>
                                          </p:stCondLst>
                                        </p:cTn>
                                        <p:tgtEl>
                                          <p:spTgt spid="315"/>
                                        </p:tgtEl>
                                        <p:attrNameLst>
                                          <p:attrName>style.visibility</p:attrName>
                                        </p:attrNameLst>
                                      </p:cBhvr>
                                      <p:to>
                                        <p:strVal val="visible"/>
                                      </p:to>
                                    </p:set>
                                    <p:anim calcmode="lin" valueType="num">
                                      <p:cBhvr>
                                        <p:cTn id="72" dur="700" fill="hold"/>
                                        <p:tgtEl>
                                          <p:spTgt spid="315"/>
                                        </p:tgtEl>
                                        <p:attrNameLst>
                                          <p:attrName>ppt_w</p:attrName>
                                        </p:attrNameLst>
                                      </p:cBhvr>
                                      <p:tavLst>
                                        <p:tav tm="0">
                                          <p:val>
                                            <p:fltVal val="0"/>
                                          </p:val>
                                        </p:tav>
                                        <p:tav tm="100000">
                                          <p:val>
                                            <p:strVal val="#ppt_w"/>
                                          </p:val>
                                        </p:tav>
                                      </p:tavLst>
                                    </p:anim>
                                    <p:anim calcmode="lin" valueType="num">
                                      <p:cBhvr>
                                        <p:cTn id="73" dur="700" fill="hold"/>
                                        <p:tgtEl>
                                          <p:spTgt spid="315"/>
                                        </p:tgtEl>
                                        <p:attrNameLst>
                                          <p:attrName>ppt_h</p:attrName>
                                        </p:attrNameLst>
                                      </p:cBhvr>
                                      <p:tavLst>
                                        <p:tav tm="0">
                                          <p:val>
                                            <p:fltVal val="0"/>
                                          </p:val>
                                        </p:tav>
                                        <p:tav tm="100000">
                                          <p:val>
                                            <p:strVal val="#ppt_h"/>
                                          </p:val>
                                        </p:tav>
                                      </p:tavLst>
                                    </p:anim>
                                    <p:animEffect transition="in" filter="fade">
                                      <p:cBhvr>
                                        <p:cTn id="74" dur="700"/>
                                        <p:tgtEl>
                                          <p:spTgt spid="3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84"/>
                                        </p:tgtEl>
                                        <p:attrNameLst>
                                          <p:attrName>style.visibility</p:attrName>
                                        </p:attrNameLst>
                                      </p:cBhvr>
                                      <p:to>
                                        <p:strVal val="visible"/>
                                      </p:to>
                                    </p:set>
                                    <p:animEffect transition="in" filter="fade">
                                      <p:cBhvr>
                                        <p:cTn id="79" dur="1000"/>
                                        <p:tgtEl>
                                          <p:spTgt spid="684"/>
                                        </p:tgtEl>
                                      </p:cBhvr>
                                    </p:animEffect>
                                  </p:childTnLst>
                                </p:cTn>
                              </p:par>
                              <p:par>
                                <p:cTn id="80" presetID="10" presetClass="entr" presetSubtype="0" fill="hold" nodeType="withEffect">
                                  <p:stCondLst>
                                    <p:cond delay="0"/>
                                  </p:stCondLst>
                                  <p:childTnLst>
                                    <p:set>
                                      <p:cBhvr>
                                        <p:cTn id="81" dur="1" fill="hold">
                                          <p:stCondLst>
                                            <p:cond delay="0"/>
                                          </p:stCondLst>
                                        </p:cTn>
                                        <p:tgtEl>
                                          <p:spTgt spid="753"/>
                                        </p:tgtEl>
                                        <p:attrNameLst>
                                          <p:attrName>style.visibility</p:attrName>
                                        </p:attrNameLst>
                                      </p:cBhvr>
                                      <p:to>
                                        <p:strVal val="visible"/>
                                      </p:to>
                                    </p:set>
                                    <p:animEffect transition="in" filter="fade">
                                      <p:cBhvr>
                                        <p:cTn id="82" dur="1000"/>
                                        <p:tgtEl>
                                          <p:spTgt spid="753"/>
                                        </p:tgtEl>
                                      </p:cBhvr>
                                    </p:animEffect>
                                  </p:childTnLst>
                                </p:cTn>
                              </p:par>
                              <p:par>
                                <p:cTn id="83" presetID="10" presetClass="entr" presetSubtype="0" fill="hold" nodeType="withEffect">
                                  <p:stCondLst>
                                    <p:cond delay="0"/>
                                  </p:stCondLst>
                                  <p:childTnLst>
                                    <p:set>
                                      <p:cBhvr>
                                        <p:cTn id="84" dur="1" fill="hold">
                                          <p:stCondLst>
                                            <p:cond delay="0"/>
                                          </p:stCondLst>
                                        </p:cTn>
                                        <p:tgtEl>
                                          <p:spTgt spid="748"/>
                                        </p:tgtEl>
                                        <p:attrNameLst>
                                          <p:attrName>style.visibility</p:attrName>
                                        </p:attrNameLst>
                                      </p:cBhvr>
                                      <p:to>
                                        <p:strVal val="visible"/>
                                      </p:to>
                                    </p:set>
                                    <p:animEffect transition="in" filter="fade">
                                      <p:cBhvr>
                                        <p:cTn id="85" dur="1000"/>
                                        <p:tgtEl>
                                          <p:spTgt spid="748"/>
                                        </p:tgtEl>
                                      </p:cBhvr>
                                    </p:animEffect>
                                  </p:childTnLst>
                                </p:cTn>
                              </p:par>
                              <p:par>
                                <p:cTn id="86" presetID="10" presetClass="entr" presetSubtype="0" fill="hold" nodeType="withEffect">
                                  <p:stCondLst>
                                    <p:cond delay="0"/>
                                  </p:stCondLst>
                                  <p:childTnLst>
                                    <p:set>
                                      <p:cBhvr>
                                        <p:cTn id="87" dur="1" fill="hold">
                                          <p:stCondLst>
                                            <p:cond delay="0"/>
                                          </p:stCondLst>
                                        </p:cTn>
                                        <p:tgtEl>
                                          <p:spTgt spid="743"/>
                                        </p:tgtEl>
                                        <p:attrNameLst>
                                          <p:attrName>style.visibility</p:attrName>
                                        </p:attrNameLst>
                                      </p:cBhvr>
                                      <p:to>
                                        <p:strVal val="visible"/>
                                      </p:to>
                                    </p:set>
                                    <p:animEffect transition="in" filter="fade">
                                      <p:cBhvr>
                                        <p:cTn id="88" dur="1000"/>
                                        <p:tgtEl>
                                          <p:spTgt spid="743"/>
                                        </p:tgtEl>
                                      </p:cBhvr>
                                    </p:animEffect>
                                  </p:childTnLst>
                                </p:cTn>
                              </p:par>
                              <p:par>
                                <p:cTn id="89" presetID="10" presetClass="entr" presetSubtype="0" fill="hold" nodeType="withEffect">
                                  <p:stCondLst>
                                    <p:cond delay="0"/>
                                  </p:stCondLst>
                                  <p:childTnLst>
                                    <p:set>
                                      <p:cBhvr>
                                        <p:cTn id="90" dur="1" fill="hold">
                                          <p:stCondLst>
                                            <p:cond delay="0"/>
                                          </p:stCondLst>
                                        </p:cTn>
                                        <p:tgtEl>
                                          <p:spTgt spid="738"/>
                                        </p:tgtEl>
                                        <p:attrNameLst>
                                          <p:attrName>style.visibility</p:attrName>
                                        </p:attrNameLst>
                                      </p:cBhvr>
                                      <p:to>
                                        <p:strVal val="visible"/>
                                      </p:to>
                                    </p:set>
                                    <p:animEffect transition="in" filter="fade">
                                      <p:cBhvr>
                                        <p:cTn id="91" dur="1000"/>
                                        <p:tgtEl>
                                          <p:spTgt spid="738"/>
                                        </p:tgtEl>
                                      </p:cBhvr>
                                    </p:animEffect>
                                  </p:childTnLst>
                                </p:cTn>
                              </p:par>
                              <p:par>
                                <p:cTn id="92" presetID="10" presetClass="entr" presetSubtype="0" fill="hold" nodeType="withEffect">
                                  <p:stCondLst>
                                    <p:cond delay="0"/>
                                  </p:stCondLst>
                                  <p:childTnLst>
                                    <p:set>
                                      <p:cBhvr>
                                        <p:cTn id="93" dur="1" fill="hold">
                                          <p:stCondLst>
                                            <p:cond delay="0"/>
                                          </p:stCondLst>
                                        </p:cTn>
                                        <p:tgtEl>
                                          <p:spTgt spid="733"/>
                                        </p:tgtEl>
                                        <p:attrNameLst>
                                          <p:attrName>style.visibility</p:attrName>
                                        </p:attrNameLst>
                                      </p:cBhvr>
                                      <p:to>
                                        <p:strVal val="visible"/>
                                      </p:to>
                                    </p:set>
                                    <p:animEffect transition="in" filter="fade">
                                      <p:cBhvr>
                                        <p:cTn id="94" dur="1000"/>
                                        <p:tgtEl>
                                          <p:spTgt spid="733"/>
                                        </p:tgtEl>
                                      </p:cBhvr>
                                    </p:animEffect>
                                  </p:childTnLst>
                                </p:cTn>
                              </p:par>
                              <p:par>
                                <p:cTn id="95" presetID="10" presetClass="entr" presetSubtype="0" fill="hold" nodeType="withEffect">
                                  <p:stCondLst>
                                    <p:cond delay="0"/>
                                  </p:stCondLst>
                                  <p:childTnLst>
                                    <p:set>
                                      <p:cBhvr>
                                        <p:cTn id="96" dur="1" fill="hold">
                                          <p:stCondLst>
                                            <p:cond delay="0"/>
                                          </p:stCondLst>
                                        </p:cTn>
                                        <p:tgtEl>
                                          <p:spTgt spid="728"/>
                                        </p:tgtEl>
                                        <p:attrNameLst>
                                          <p:attrName>style.visibility</p:attrName>
                                        </p:attrNameLst>
                                      </p:cBhvr>
                                      <p:to>
                                        <p:strVal val="visible"/>
                                      </p:to>
                                    </p:set>
                                    <p:animEffect transition="in" filter="fade">
                                      <p:cBhvr>
                                        <p:cTn id="97" dur="1000"/>
                                        <p:tgtEl>
                                          <p:spTgt spid="728"/>
                                        </p:tgtEl>
                                      </p:cBhvr>
                                    </p:animEffect>
                                  </p:childTnLst>
                                </p:cTn>
                              </p:par>
                              <p:par>
                                <p:cTn id="98" presetID="10" presetClass="entr" presetSubtype="0" fill="hold" nodeType="withEffect">
                                  <p:stCondLst>
                                    <p:cond delay="0"/>
                                  </p:stCondLst>
                                  <p:childTnLst>
                                    <p:set>
                                      <p:cBhvr>
                                        <p:cTn id="99" dur="1" fill="hold">
                                          <p:stCondLst>
                                            <p:cond delay="0"/>
                                          </p:stCondLst>
                                        </p:cTn>
                                        <p:tgtEl>
                                          <p:spTgt spid="723"/>
                                        </p:tgtEl>
                                        <p:attrNameLst>
                                          <p:attrName>style.visibility</p:attrName>
                                        </p:attrNameLst>
                                      </p:cBhvr>
                                      <p:to>
                                        <p:strVal val="visible"/>
                                      </p:to>
                                    </p:set>
                                    <p:animEffect transition="in" filter="fade">
                                      <p:cBhvr>
                                        <p:cTn id="100" dur="1000"/>
                                        <p:tgtEl>
                                          <p:spTgt spid="723"/>
                                        </p:tgtEl>
                                      </p:cBhvr>
                                    </p:animEffect>
                                  </p:childTnLst>
                                </p:cTn>
                              </p:par>
                              <p:par>
                                <p:cTn id="101" presetID="10" presetClass="entr" presetSubtype="0" fill="hold" nodeType="withEffect">
                                  <p:stCondLst>
                                    <p:cond delay="0"/>
                                  </p:stCondLst>
                                  <p:childTnLst>
                                    <p:set>
                                      <p:cBhvr>
                                        <p:cTn id="102" dur="1" fill="hold">
                                          <p:stCondLst>
                                            <p:cond delay="0"/>
                                          </p:stCondLst>
                                        </p:cTn>
                                        <p:tgtEl>
                                          <p:spTgt spid="718"/>
                                        </p:tgtEl>
                                        <p:attrNameLst>
                                          <p:attrName>style.visibility</p:attrName>
                                        </p:attrNameLst>
                                      </p:cBhvr>
                                      <p:to>
                                        <p:strVal val="visible"/>
                                      </p:to>
                                    </p:set>
                                    <p:animEffect transition="in" filter="fade">
                                      <p:cBhvr>
                                        <p:cTn id="103" dur="1000"/>
                                        <p:tgtEl>
                                          <p:spTgt spid="718"/>
                                        </p:tgtEl>
                                      </p:cBhvr>
                                    </p:animEffect>
                                  </p:childTnLst>
                                </p:cTn>
                              </p:par>
                              <p:par>
                                <p:cTn id="104" presetID="10" presetClass="entr" presetSubtype="0" fill="hold" nodeType="withEffect">
                                  <p:stCondLst>
                                    <p:cond delay="0"/>
                                  </p:stCondLst>
                                  <p:childTnLst>
                                    <p:set>
                                      <p:cBhvr>
                                        <p:cTn id="105" dur="1" fill="hold">
                                          <p:stCondLst>
                                            <p:cond delay="0"/>
                                          </p:stCondLst>
                                        </p:cTn>
                                        <p:tgtEl>
                                          <p:spTgt spid="714"/>
                                        </p:tgtEl>
                                        <p:attrNameLst>
                                          <p:attrName>style.visibility</p:attrName>
                                        </p:attrNameLst>
                                      </p:cBhvr>
                                      <p:to>
                                        <p:strVal val="visible"/>
                                      </p:to>
                                    </p:set>
                                    <p:animEffect transition="in" filter="fade">
                                      <p:cBhvr>
                                        <p:cTn id="106" dur="1000"/>
                                        <p:tgtEl>
                                          <p:spTgt spid="714"/>
                                        </p:tgtEl>
                                      </p:cBhvr>
                                    </p:animEffect>
                                  </p:childTnLst>
                                </p:cTn>
                              </p:par>
                              <p:par>
                                <p:cTn id="107" presetID="10" presetClass="entr" presetSubtype="0" fill="hold" nodeType="withEffect">
                                  <p:stCondLst>
                                    <p:cond delay="0"/>
                                  </p:stCondLst>
                                  <p:childTnLst>
                                    <p:set>
                                      <p:cBhvr>
                                        <p:cTn id="108" dur="1" fill="hold">
                                          <p:stCondLst>
                                            <p:cond delay="0"/>
                                          </p:stCondLst>
                                        </p:cTn>
                                        <p:tgtEl>
                                          <p:spTgt spid="713"/>
                                        </p:tgtEl>
                                        <p:attrNameLst>
                                          <p:attrName>style.visibility</p:attrName>
                                        </p:attrNameLst>
                                      </p:cBhvr>
                                      <p:to>
                                        <p:strVal val="visible"/>
                                      </p:to>
                                    </p:set>
                                    <p:animEffect transition="in" filter="fade">
                                      <p:cBhvr>
                                        <p:cTn id="109" dur="1000"/>
                                        <p:tgtEl>
                                          <p:spTgt spid="713"/>
                                        </p:tgtEl>
                                      </p:cBhvr>
                                    </p:animEffect>
                                  </p:childTnLst>
                                </p:cTn>
                              </p:par>
                              <p:par>
                                <p:cTn id="110" presetID="10" presetClass="entr" presetSubtype="0" fill="hold" nodeType="withEffect">
                                  <p:stCondLst>
                                    <p:cond delay="0"/>
                                  </p:stCondLst>
                                  <p:childTnLst>
                                    <p:set>
                                      <p:cBhvr>
                                        <p:cTn id="111" dur="1" fill="hold">
                                          <p:stCondLst>
                                            <p:cond delay="0"/>
                                          </p:stCondLst>
                                        </p:cTn>
                                        <p:tgtEl>
                                          <p:spTgt spid="710"/>
                                        </p:tgtEl>
                                        <p:attrNameLst>
                                          <p:attrName>style.visibility</p:attrName>
                                        </p:attrNameLst>
                                      </p:cBhvr>
                                      <p:to>
                                        <p:strVal val="visible"/>
                                      </p:to>
                                    </p:set>
                                    <p:animEffect transition="in" filter="fade">
                                      <p:cBhvr>
                                        <p:cTn id="112" dur="1000"/>
                                        <p:tgtEl>
                                          <p:spTgt spid="710"/>
                                        </p:tgtEl>
                                      </p:cBhvr>
                                    </p:animEffect>
                                  </p:childTnLst>
                                </p:cTn>
                              </p:par>
                              <p:par>
                                <p:cTn id="113" presetID="10" presetClass="entr" presetSubtype="0" fill="hold" nodeType="withEffect">
                                  <p:stCondLst>
                                    <p:cond delay="0"/>
                                  </p:stCondLst>
                                  <p:childTnLst>
                                    <p:set>
                                      <p:cBhvr>
                                        <p:cTn id="114" dur="1" fill="hold">
                                          <p:stCondLst>
                                            <p:cond delay="0"/>
                                          </p:stCondLst>
                                        </p:cTn>
                                        <p:tgtEl>
                                          <p:spTgt spid="709"/>
                                        </p:tgtEl>
                                        <p:attrNameLst>
                                          <p:attrName>style.visibility</p:attrName>
                                        </p:attrNameLst>
                                      </p:cBhvr>
                                      <p:to>
                                        <p:strVal val="visible"/>
                                      </p:to>
                                    </p:set>
                                    <p:animEffect transition="in" filter="fade">
                                      <p:cBhvr>
                                        <p:cTn id="115" dur="1000"/>
                                        <p:tgtEl>
                                          <p:spTgt spid="709"/>
                                        </p:tgtEl>
                                      </p:cBhvr>
                                    </p:animEffect>
                                  </p:childTnLst>
                                </p:cTn>
                              </p:par>
                              <p:par>
                                <p:cTn id="116" presetID="10" presetClass="entr" presetSubtype="0" fill="hold" nodeType="withEffect">
                                  <p:stCondLst>
                                    <p:cond delay="0"/>
                                  </p:stCondLst>
                                  <p:childTnLst>
                                    <p:set>
                                      <p:cBhvr>
                                        <p:cTn id="117" dur="1" fill="hold">
                                          <p:stCondLst>
                                            <p:cond delay="0"/>
                                          </p:stCondLst>
                                        </p:cTn>
                                        <p:tgtEl>
                                          <p:spTgt spid="708"/>
                                        </p:tgtEl>
                                        <p:attrNameLst>
                                          <p:attrName>style.visibility</p:attrName>
                                        </p:attrNameLst>
                                      </p:cBhvr>
                                      <p:to>
                                        <p:strVal val="visible"/>
                                      </p:to>
                                    </p:set>
                                    <p:animEffect transition="in" filter="fade">
                                      <p:cBhvr>
                                        <p:cTn id="118" dur="1000"/>
                                        <p:tgtEl>
                                          <p:spTgt spid="708"/>
                                        </p:tgtEl>
                                      </p:cBhvr>
                                    </p:animEffect>
                                  </p:childTnLst>
                                </p:cTn>
                              </p:par>
                              <p:par>
                                <p:cTn id="119" presetID="10" presetClass="entr" presetSubtype="0" fill="hold" nodeType="withEffect">
                                  <p:stCondLst>
                                    <p:cond delay="0"/>
                                  </p:stCondLst>
                                  <p:childTnLst>
                                    <p:set>
                                      <p:cBhvr>
                                        <p:cTn id="120" dur="1" fill="hold">
                                          <p:stCondLst>
                                            <p:cond delay="0"/>
                                          </p:stCondLst>
                                        </p:cTn>
                                        <p:tgtEl>
                                          <p:spTgt spid="707"/>
                                        </p:tgtEl>
                                        <p:attrNameLst>
                                          <p:attrName>style.visibility</p:attrName>
                                        </p:attrNameLst>
                                      </p:cBhvr>
                                      <p:to>
                                        <p:strVal val="visible"/>
                                      </p:to>
                                    </p:set>
                                    <p:animEffect transition="in" filter="fade">
                                      <p:cBhvr>
                                        <p:cTn id="121" dur="1000"/>
                                        <p:tgtEl>
                                          <p:spTgt spid="707"/>
                                        </p:tgtEl>
                                      </p:cBhvr>
                                    </p:animEffect>
                                  </p:childTnLst>
                                </p:cTn>
                              </p:par>
                              <p:par>
                                <p:cTn id="122" presetID="10" presetClass="entr" presetSubtype="0" fill="hold" nodeType="withEffect">
                                  <p:stCondLst>
                                    <p:cond delay="0"/>
                                  </p:stCondLst>
                                  <p:childTnLst>
                                    <p:set>
                                      <p:cBhvr>
                                        <p:cTn id="123" dur="1" fill="hold">
                                          <p:stCondLst>
                                            <p:cond delay="0"/>
                                          </p:stCondLst>
                                        </p:cTn>
                                        <p:tgtEl>
                                          <p:spTgt spid="704"/>
                                        </p:tgtEl>
                                        <p:attrNameLst>
                                          <p:attrName>style.visibility</p:attrName>
                                        </p:attrNameLst>
                                      </p:cBhvr>
                                      <p:to>
                                        <p:strVal val="visible"/>
                                      </p:to>
                                    </p:set>
                                    <p:animEffect transition="in" filter="fade">
                                      <p:cBhvr>
                                        <p:cTn id="124" dur="1000"/>
                                        <p:tgtEl>
                                          <p:spTgt spid="704"/>
                                        </p:tgtEl>
                                      </p:cBhvr>
                                    </p:animEffect>
                                  </p:childTnLst>
                                </p:cTn>
                              </p:par>
                              <p:par>
                                <p:cTn id="125" presetID="10" presetClass="entr" presetSubtype="0" fill="hold" nodeType="withEffect">
                                  <p:stCondLst>
                                    <p:cond delay="0"/>
                                  </p:stCondLst>
                                  <p:childTnLst>
                                    <p:set>
                                      <p:cBhvr>
                                        <p:cTn id="126" dur="1" fill="hold">
                                          <p:stCondLst>
                                            <p:cond delay="0"/>
                                          </p:stCondLst>
                                        </p:cTn>
                                        <p:tgtEl>
                                          <p:spTgt spid="703"/>
                                        </p:tgtEl>
                                        <p:attrNameLst>
                                          <p:attrName>style.visibility</p:attrName>
                                        </p:attrNameLst>
                                      </p:cBhvr>
                                      <p:to>
                                        <p:strVal val="visible"/>
                                      </p:to>
                                    </p:set>
                                    <p:animEffect transition="in" filter="fade">
                                      <p:cBhvr>
                                        <p:cTn id="127" dur="1000"/>
                                        <p:tgtEl>
                                          <p:spTgt spid="703"/>
                                        </p:tgtEl>
                                      </p:cBhvr>
                                    </p:animEffect>
                                  </p:childTnLst>
                                </p:cTn>
                              </p:par>
                              <p:par>
                                <p:cTn id="128" presetID="10" presetClass="entr" presetSubtype="0" fill="hold" nodeType="withEffect">
                                  <p:stCondLst>
                                    <p:cond delay="0"/>
                                  </p:stCondLst>
                                  <p:childTnLst>
                                    <p:set>
                                      <p:cBhvr>
                                        <p:cTn id="129" dur="1" fill="hold">
                                          <p:stCondLst>
                                            <p:cond delay="0"/>
                                          </p:stCondLst>
                                        </p:cTn>
                                        <p:tgtEl>
                                          <p:spTgt spid="702"/>
                                        </p:tgtEl>
                                        <p:attrNameLst>
                                          <p:attrName>style.visibility</p:attrName>
                                        </p:attrNameLst>
                                      </p:cBhvr>
                                      <p:to>
                                        <p:strVal val="visible"/>
                                      </p:to>
                                    </p:set>
                                    <p:animEffect transition="in" filter="fade">
                                      <p:cBhvr>
                                        <p:cTn id="130" dur="1000"/>
                                        <p:tgtEl>
                                          <p:spTgt spid="7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01"/>
                                        </p:tgtEl>
                                        <p:attrNameLst>
                                          <p:attrName>style.visibility</p:attrName>
                                        </p:attrNameLst>
                                      </p:cBhvr>
                                      <p:to>
                                        <p:strVal val="visible"/>
                                      </p:to>
                                    </p:set>
                                    <p:animEffect transition="in" filter="fade">
                                      <p:cBhvr>
                                        <p:cTn id="133" dur="1000"/>
                                        <p:tgtEl>
                                          <p:spTgt spid="701"/>
                                        </p:tgtEl>
                                      </p:cBhvr>
                                    </p:animEffect>
                                  </p:childTnLst>
                                </p:cTn>
                              </p:par>
                              <p:par>
                                <p:cTn id="134" presetID="10" presetClass="entr" presetSubtype="0" fill="hold" nodeType="withEffect">
                                  <p:stCondLst>
                                    <p:cond delay="0"/>
                                  </p:stCondLst>
                                  <p:childTnLst>
                                    <p:set>
                                      <p:cBhvr>
                                        <p:cTn id="135" dur="1" fill="hold">
                                          <p:stCondLst>
                                            <p:cond delay="0"/>
                                          </p:stCondLst>
                                        </p:cTn>
                                        <p:tgtEl>
                                          <p:spTgt spid="700"/>
                                        </p:tgtEl>
                                        <p:attrNameLst>
                                          <p:attrName>style.visibility</p:attrName>
                                        </p:attrNameLst>
                                      </p:cBhvr>
                                      <p:to>
                                        <p:strVal val="visible"/>
                                      </p:to>
                                    </p:set>
                                    <p:animEffect transition="in" filter="fade">
                                      <p:cBhvr>
                                        <p:cTn id="136" dur="1000"/>
                                        <p:tgtEl>
                                          <p:spTgt spid="700"/>
                                        </p:tgtEl>
                                      </p:cBhvr>
                                    </p:animEffect>
                                  </p:childTnLst>
                                </p:cTn>
                              </p:par>
                              <p:par>
                                <p:cTn id="137" presetID="10" presetClass="entr" presetSubtype="0" fill="hold" nodeType="withEffect">
                                  <p:stCondLst>
                                    <p:cond delay="0"/>
                                  </p:stCondLst>
                                  <p:childTnLst>
                                    <p:set>
                                      <p:cBhvr>
                                        <p:cTn id="138" dur="1" fill="hold">
                                          <p:stCondLst>
                                            <p:cond delay="0"/>
                                          </p:stCondLst>
                                        </p:cTn>
                                        <p:tgtEl>
                                          <p:spTgt spid="699"/>
                                        </p:tgtEl>
                                        <p:attrNameLst>
                                          <p:attrName>style.visibility</p:attrName>
                                        </p:attrNameLst>
                                      </p:cBhvr>
                                      <p:to>
                                        <p:strVal val="visible"/>
                                      </p:to>
                                    </p:set>
                                    <p:animEffect transition="in" filter="fade">
                                      <p:cBhvr>
                                        <p:cTn id="139" dur="1000"/>
                                        <p:tgtEl>
                                          <p:spTgt spid="699"/>
                                        </p:tgtEl>
                                      </p:cBhvr>
                                    </p:animEffect>
                                  </p:childTnLst>
                                </p:cTn>
                              </p:par>
                              <p:par>
                                <p:cTn id="140" presetID="10" presetClass="entr" presetSubtype="0" fill="hold" nodeType="withEffect">
                                  <p:stCondLst>
                                    <p:cond delay="0"/>
                                  </p:stCondLst>
                                  <p:childTnLst>
                                    <p:set>
                                      <p:cBhvr>
                                        <p:cTn id="141" dur="1" fill="hold">
                                          <p:stCondLst>
                                            <p:cond delay="0"/>
                                          </p:stCondLst>
                                        </p:cTn>
                                        <p:tgtEl>
                                          <p:spTgt spid="696"/>
                                        </p:tgtEl>
                                        <p:attrNameLst>
                                          <p:attrName>style.visibility</p:attrName>
                                        </p:attrNameLst>
                                      </p:cBhvr>
                                      <p:to>
                                        <p:strVal val="visible"/>
                                      </p:to>
                                    </p:set>
                                    <p:animEffect transition="in" filter="fade">
                                      <p:cBhvr>
                                        <p:cTn id="142" dur="1000"/>
                                        <p:tgtEl>
                                          <p:spTgt spid="696"/>
                                        </p:tgtEl>
                                      </p:cBhvr>
                                    </p:animEffect>
                                  </p:childTnLst>
                                </p:cTn>
                              </p:par>
                              <p:par>
                                <p:cTn id="143" presetID="10" presetClass="entr" presetSubtype="0" fill="hold" nodeType="withEffect">
                                  <p:stCondLst>
                                    <p:cond delay="0"/>
                                  </p:stCondLst>
                                  <p:childTnLst>
                                    <p:set>
                                      <p:cBhvr>
                                        <p:cTn id="144" dur="1" fill="hold">
                                          <p:stCondLst>
                                            <p:cond delay="0"/>
                                          </p:stCondLst>
                                        </p:cTn>
                                        <p:tgtEl>
                                          <p:spTgt spid="693"/>
                                        </p:tgtEl>
                                        <p:attrNameLst>
                                          <p:attrName>style.visibility</p:attrName>
                                        </p:attrNameLst>
                                      </p:cBhvr>
                                      <p:to>
                                        <p:strVal val="visible"/>
                                      </p:to>
                                    </p:set>
                                    <p:animEffect transition="in" filter="fade">
                                      <p:cBhvr>
                                        <p:cTn id="145" dur="1000"/>
                                        <p:tgtEl>
                                          <p:spTgt spid="693"/>
                                        </p:tgtEl>
                                      </p:cBhvr>
                                    </p:animEffect>
                                  </p:childTnLst>
                                </p:cTn>
                              </p:par>
                              <p:par>
                                <p:cTn id="146" presetID="10" presetClass="entr" presetSubtype="0" fill="hold" nodeType="withEffect">
                                  <p:stCondLst>
                                    <p:cond delay="0"/>
                                  </p:stCondLst>
                                  <p:childTnLst>
                                    <p:set>
                                      <p:cBhvr>
                                        <p:cTn id="147" dur="1" fill="hold">
                                          <p:stCondLst>
                                            <p:cond delay="0"/>
                                          </p:stCondLst>
                                        </p:cTn>
                                        <p:tgtEl>
                                          <p:spTgt spid="690"/>
                                        </p:tgtEl>
                                        <p:attrNameLst>
                                          <p:attrName>style.visibility</p:attrName>
                                        </p:attrNameLst>
                                      </p:cBhvr>
                                      <p:to>
                                        <p:strVal val="visible"/>
                                      </p:to>
                                    </p:set>
                                    <p:animEffect transition="in" filter="fade">
                                      <p:cBhvr>
                                        <p:cTn id="148" dur="1000"/>
                                        <p:tgtEl>
                                          <p:spTgt spid="690"/>
                                        </p:tgtEl>
                                      </p:cBhvr>
                                    </p:animEffect>
                                  </p:childTnLst>
                                </p:cTn>
                              </p:par>
                              <p:par>
                                <p:cTn id="149" presetID="10" presetClass="entr" presetSubtype="0" fill="hold" nodeType="withEffect">
                                  <p:stCondLst>
                                    <p:cond delay="0"/>
                                  </p:stCondLst>
                                  <p:childTnLst>
                                    <p:set>
                                      <p:cBhvr>
                                        <p:cTn id="150" dur="1" fill="hold">
                                          <p:stCondLst>
                                            <p:cond delay="0"/>
                                          </p:stCondLst>
                                        </p:cTn>
                                        <p:tgtEl>
                                          <p:spTgt spid="687"/>
                                        </p:tgtEl>
                                        <p:attrNameLst>
                                          <p:attrName>style.visibility</p:attrName>
                                        </p:attrNameLst>
                                      </p:cBhvr>
                                      <p:to>
                                        <p:strVal val="visible"/>
                                      </p:to>
                                    </p:set>
                                    <p:animEffect transition="in" filter="fade">
                                      <p:cBhvr>
                                        <p:cTn id="151" dur="1000"/>
                                        <p:tgtEl>
                                          <p:spTgt spid="687"/>
                                        </p:tgtEl>
                                      </p:cBhvr>
                                    </p:animEffect>
                                  </p:childTnLst>
                                </p:cTn>
                              </p:par>
                              <p:par>
                                <p:cTn id="152" presetID="10" presetClass="entr" presetSubtype="0" fill="hold" nodeType="withEffect">
                                  <p:stCondLst>
                                    <p:cond delay="0"/>
                                  </p:stCondLst>
                                  <p:childTnLst>
                                    <p:set>
                                      <p:cBhvr>
                                        <p:cTn id="153" dur="1" fill="hold">
                                          <p:stCondLst>
                                            <p:cond delay="0"/>
                                          </p:stCondLst>
                                        </p:cTn>
                                        <p:tgtEl>
                                          <p:spTgt spid="677"/>
                                        </p:tgtEl>
                                        <p:attrNameLst>
                                          <p:attrName>style.visibility</p:attrName>
                                        </p:attrNameLst>
                                      </p:cBhvr>
                                      <p:to>
                                        <p:strVal val="visible"/>
                                      </p:to>
                                    </p:set>
                                    <p:animEffect transition="in" filter="fade">
                                      <p:cBhvr>
                                        <p:cTn id="154" dur="1000"/>
                                        <p:tgtEl>
                                          <p:spTgt spid="677"/>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2" fill="hold" nodeType="clickEffect">
                                  <p:stCondLst>
                                    <p:cond delay="0"/>
                                  </p:stCondLst>
                                  <p:childTnLst>
                                    <p:set>
                                      <p:cBhvr>
                                        <p:cTn id="158" dur="1" fill="hold">
                                          <p:stCondLst>
                                            <p:cond delay="0"/>
                                          </p:stCondLst>
                                        </p:cTn>
                                        <p:tgtEl>
                                          <p:spTgt spid="683"/>
                                        </p:tgtEl>
                                        <p:attrNameLst>
                                          <p:attrName>style.visibility</p:attrName>
                                        </p:attrNameLst>
                                      </p:cBhvr>
                                      <p:to>
                                        <p:strVal val="visible"/>
                                      </p:to>
                                    </p:set>
                                    <p:animEffect transition="in" filter="wipe(right)">
                                      <p:cBhvr>
                                        <p:cTn id="159" dur="1000"/>
                                        <p:tgtEl>
                                          <p:spTgt spid="683"/>
                                        </p:tgtEl>
                                      </p:cBhvr>
                                    </p:animEffect>
                                  </p:childTnLst>
                                </p:cTn>
                              </p:par>
                              <p:par>
                                <p:cTn id="160" presetID="22" presetClass="entr" presetSubtype="1" fill="hold" nodeType="withEffect">
                                  <p:stCondLst>
                                    <p:cond delay="0"/>
                                  </p:stCondLst>
                                  <p:childTnLst>
                                    <p:set>
                                      <p:cBhvr>
                                        <p:cTn id="161" dur="1" fill="hold">
                                          <p:stCondLst>
                                            <p:cond delay="0"/>
                                          </p:stCondLst>
                                        </p:cTn>
                                        <p:tgtEl>
                                          <p:spTgt spid="682"/>
                                        </p:tgtEl>
                                        <p:attrNameLst>
                                          <p:attrName>style.visibility</p:attrName>
                                        </p:attrNameLst>
                                      </p:cBhvr>
                                      <p:to>
                                        <p:strVal val="visible"/>
                                      </p:to>
                                    </p:set>
                                    <p:animEffect transition="in" filter="wipe(up)">
                                      <p:cBhvr>
                                        <p:cTn id="162" dur="1000"/>
                                        <p:tgtEl>
                                          <p:spTgt spid="682"/>
                                        </p:tgtEl>
                                      </p:cBhvr>
                                    </p:animEffect>
                                  </p:childTnLst>
                                </p:cTn>
                              </p:par>
                              <p:par>
                                <p:cTn id="163" presetID="22" presetClass="entr" presetSubtype="4" fill="hold" nodeType="withEffect">
                                  <p:stCondLst>
                                    <p:cond delay="0"/>
                                  </p:stCondLst>
                                  <p:childTnLst>
                                    <p:set>
                                      <p:cBhvr>
                                        <p:cTn id="164" dur="1" fill="hold">
                                          <p:stCondLst>
                                            <p:cond delay="0"/>
                                          </p:stCondLst>
                                        </p:cTn>
                                        <p:tgtEl>
                                          <p:spTgt spid="681"/>
                                        </p:tgtEl>
                                        <p:attrNameLst>
                                          <p:attrName>style.visibility</p:attrName>
                                        </p:attrNameLst>
                                      </p:cBhvr>
                                      <p:to>
                                        <p:strVal val="visible"/>
                                      </p:to>
                                    </p:set>
                                    <p:animEffect transition="in" filter="wipe(down)">
                                      <p:cBhvr>
                                        <p:cTn id="165" dur="1000"/>
                                        <p:tgtEl>
                                          <p:spTgt spid="681"/>
                                        </p:tgtEl>
                                      </p:cBhvr>
                                    </p:animEffect>
                                  </p:childTnLst>
                                </p:cTn>
                              </p:par>
                              <p:par>
                                <p:cTn id="166" presetID="22" presetClass="entr" presetSubtype="1" fill="hold" nodeType="withEffect">
                                  <p:stCondLst>
                                    <p:cond delay="500"/>
                                  </p:stCondLst>
                                  <p:childTnLst>
                                    <p:set>
                                      <p:cBhvr>
                                        <p:cTn id="167" dur="1" fill="hold">
                                          <p:stCondLst>
                                            <p:cond delay="0"/>
                                          </p:stCondLst>
                                        </p:cTn>
                                        <p:tgtEl>
                                          <p:spTgt spid="680"/>
                                        </p:tgtEl>
                                        <p:attrNameLst>
                                          <p:attrName>style.visibility</p:attrName>
                                        </p:attrNameLst>
                                      </p:cBhvr>
                                      <p:to>
                                        <p:strVal val="visible"/>
                                      </p:to>
                                    </p:set>
                                    <p:animEffect transition="in" filter="wipe(up)">
                                      <p:cBhvr>
                                        <p:cTn id="168" dur="1000"/>
                                        <p:tgtEl>
                                          <p:spTgt spid="680"/>
                                        </p:tgtEl>
                                      </p:cBhvr>
                                    </p:animEffect>
                                  </p:childTnLst>
                                </p:cTn>
                              </p:par>
                              <p:par>
                                <p:cTn id="169" presetID="22" presetClass="entr" presetSubtype="8" fill="hold" nodeType="withEffect">
                                  <p:stCondLst>
                                    <p:cond delay="500"/>
                                  </p:stCondLst>
                                  <p:childTnLst>
                                    <p:set>
                                      <p:cBhvr>
                                        <p:cTn id="170" dur="1" fill="hold">
                                          <p:stCondLst>
                                            <p:cond delay="0"/>
                                          </p:stCondLst>
                                        </p:cTn>
                                        <p:tgtEl>
                                          <p:spTgt spid="679"/>
                                        </p:tgtEl>
                                        <p:attrNameLst>
                                          <p:attrName>style.visibility</p:attrName>
                                        </p:attrNameLst>
                                      </p:cBhvr>
                                      <p:to>
                                        <p:strVal val="visible"/>
                                      </p:to>
                                    </p:set>
                                    <p:animEffect transition="in" filter="wipe(left)">
                                      <p:cBhvr>
                                        <p:cTn id="171" dur="1000"/>
                                        <p:tgtEl>
                                          <p:spTgt spid="679"/>
                                        </p:tgtEl>
                                      </p:cBhvr>
                                    </p:animEffect>
                                  </p:childTnLst>
                                </p:cTn>
                              </p:par>
                              <p:par>
                                <p:cTn id="172" presetID="22" presetClass="entr" presetSubtype="4" fill="hold" nodeType="withEffect">
                                  <p:stCondLst>
                                    <p:cond delay="500"/>
                                  </p:stCondLst>
                                  <p:childTnLst>
                                    <p:set>
                                      <p:cBhvr>
                                        <p:cTn id="173" dur="1" fill="hold">
                                          <p:stCondLst>
                                            <p:cond delay="0"/>
                                          </p:stCondLst>
                                        </p:cTn>
                                        <p:tgtEl>
                                          <p:spTgt spid="678"/>
                                        </p:tgtEl>
                                        <p:attrNameLst>
                                          <p:attrName>style.visibility</p:attrName>
                                        </p:attrNameLst>
                                      </p:cBhvr>
                                      <p:to>
                                        <p:strVal val="visible"/>
                                      </p:to>
                                    </p:set>
                                    <p:animEffect transition="in" filter="wipe(down)">
                                      <p:cBhvr>
                                        <p:cTn id="174" dur="1000"/>
                                        <p:tgtEl>
                                          <p:spTgt spid="678"/>
                                        </p:tgtEl>
                                      </p:cBhvr>
                                    </p:animEffect>
                                  </p:childTnLst>
                                </p:cTn>
                              </p:par>
                            </p:childTnLst>
                          </p:cTn>
                        </p:par>
                        <p:par>
                          <p:cTn id="175" fill="hold">
                            <p:stCondLst>
                              <p:cond delay="1500"/>
                            </p:stCondLst>
                            <p:childTnLst>
                              <p:par>
                                <p:cTn id="176" presetID="53" presetClass="entr" presetSubtype="16" fill="hold" nodeType="afterEffect">
                                  <p:stCondLst>
                                    <p:cond delay="0"/>
                                  </p:stCondLst>
                                  <p:childTnLst>
                                    <p:set>
                                      <p:cBhvr>
                                        <p:cTn id="177" dur="1" fill="hold">
                                          <p:stCondLst>
                                            <p:cond delay="0"/>
                                          </p:stCondLst>
                                        </p:cTn>
                                        <p:tgtEl>
                                          <p:spTgt spid="773"/>
                                        </p:tgtEl>
                                        <p:attrNameLst>
                                          <p:attrName>style.visibility</p:attrName>
                                        </p:attrNameLst>
                                      </p:cBhvr>
                                      <p:to>
                                        <p:strVal val="visible"/>
                                      </p:to>
                                    </p:set>
                                    <p:anim calcmode="lin" valueType="num">
                                      <p:cBhvr>
                                        <p:cTn id="178" dur="700" fill="hold"/>
                                        <p:tgtEl>
                                          <p:spTgt spid="773"/>
                                        </p:tgtEl>
                                        <p:attrNameLst>
                                          <p:attrName>ppt_w</p:attrName>
                                        </p:attrNameLst>
                                      </p:cBhvr>
                                      <p:tavLst>
                                        <p:tav tm="0">
                                          <p:val>
                                            <p:fltVal val="0"/>
                                          </p:val>
                                        </p:tav>
                                        <p:tav tm="100000">
                                          <p:val>
                                            <p:strVal val="#ppt_w"/>
                                          </p:val>
                                        </p:tav>
                                      </p:tavLst>
                                    </p:anim>
                                    <p:anim calcmode="lin" valueType="num">
                                      <p:cBhvr>
                                        <p:cTn id="179" dur="700" fill="hold"/>
                                        <p:tgtEl>
                                          <p:spTgt spid="773"/>
                                        </p:tgtEl>
                                        <p:attrNameLst>
                                          <p:attrName>ppt_h</p:attrName>
                                        </p:attrNameLst>
                                      </p:cBhvr>
                                      <p:tavLst>
                                        <p:tav tm="0">
                                          <p:val>
                                            <p:fltVal val="0"/>
                                          </p:val>
                                        </p:tav>
                                        <p:tav tm="100000">
                                          <p:val>
                                            <p:strVal val="#ppt_h"/>
                                          </p:val>
                                        </p:tav>
                                      </p:tavLst>
                                    </p:anim>
                                    <p:animEffect transition="in" filter="fade">
                                      <p:cBhvr>
                                        <p:cTn id="180" dur="700"/>
                                        <p:tgtEl>
                                          <p:spTgt spid="773"/>
                                        </p:tgtEl>
                                      </p:cBhvr>
                                    </p:animEffect>
                                  </p:childTnLst>
                                </p:cTn>
                              </p:par>
                              <p:par>
                                <p:cTn id="181" presetID="53" presetClass="entr" presetSubtype="16" fill="hold" nodeType="withEffect">
                                  <p:stCondLst>
                                    <p:cond delay="500"/>
                                  </p:stCondLst>
                                  <p:childTnLst>
                                    <p:set>
                                      <p:cBhvr>
                                        <p:cTn id="182" dur="1" fill="hold">
                                          <p:stCondLst>
                                            <p:cond delay="0"/>
                                          </p:stCondLst>
                                        </p:cTn>
                                        <p:tgtEl>
                                          <p:spTgt spid="758"/>
                                        </p:tgtEl>
                                        <p:attrNameLst>
                                          <p:attrName>style.visibility</p:attrName>
                                        </p:attrNameLst>
                                      </p:cBhvr>
                                      <p:to>
                                        <p:strVal val="visible"/>
                                      </p:to>
                                    </p:set>
                                    <p:anim calcmode="lin" valueType="num">
                                      <p:cBhvr>
                                        <p:cTn id="183" dur="700" fill="hold"/>
                                        <p:tgtEl>
                                          <p:spTgt spid="758"/>
                                        </p:tgtEl>
                                        <p:attrNameLst>
                                          <p:attrName>ppt_w</p:attrName>
                                        </p:attrNameLst>
                                      </p:cBhvr>
                                      <p:tavLst>
                                        <p:tav tm="0">
                                          <p:val>
                                            <p:fltVal val="0"/>
                                          </p:val>
                                        </p:tav>
                                        <p:tav tm="100000">
                                          <p:val>
                                            <p:strVal val="#ppt_w"/>
                                          </p:val>
                                        </p:tav>
                                      </p:tavLst>
                                    </p:anim>
                                    <p:anim calcmode="lin" valueType="num">
                                      <p:cBhvr>
                                        <p:cTn id="184" dur="700" fill="hold"/>
                                        <p:tgtEl>
                                          <p:spTgt spid="758"/>
                                        </p:tgtEl>
                                        <p:attrNameLst>
                                          <p:attrName>ppt_h</p:attrName>
                                        </p:attrNameLst>
                                      </p:cBhvr>
                                      <p:tavLst>
                                        <p:tav tm="0">
                                          <p:val>
                                            <p:fltVal val="0"/>
                                          </p:val>
                                        </p:tav>
                                        <p:tav tm="100000">
                                          <p:val>
                                            <p:strVal val="#ppt_h"/>
                                          </p:val>
                                        </p:tav>
                                      </p:tavLst>
                                    </p:anim>
                                    <p:animEffect transition="in" filter="fade">
                                      <p:cBhvr>
                                        <p:cTn id="185" dur="700"/>
                                        <p:tgtEl>
                                          <p:spTgt spid="758"/>
                                        </p:tgtEl>
                                      </p:cBhvr>
                                    </p:animEffect>
                                  </p:childTnLst>
                                </p:cTn>
                              </p:par>
                              <p:par>
                                <p:cTn id="186" presetID="53" presetClass="entr" presetSubtype="16" fill="hold" nodeType="withEffect">
                                  <p:stCondLst>
                                    <p:cond delay="0"/>
                                  </p:stCondLst>
                                  <p:childTnLst>
                                    <p:set>
                                      <p:cBhvr>
                                        <p:cTn id="187" dur="1" fill="hold">
                                          <p:stCondLst>
                                            <p:cond delay="0"/>
                                          </p:stCondLst>
                                        </p:cTn>
                                        <p:tgtEl>
                                          <p:spTgt spid="763"/>
                                        </p:tgtEl>
                                        <p:attrNameLst>
                                          <p:attrName>style.visibility</p:attrName>
                                        </p:attrNameLst>
                                      </p:cBhvr>
                                      <p:to>
                                        <p:strVal val="visible"/>
                                      </p:to>
                                    </p:set>
                                    <p:anim calcmode="lin" valueType="num">
                                      <p:cBhvr>
                                        <p:cTn id="188" dur="700" fill="hold"/>
                                        <p:tgtEl>
                                          <p:spTgt spid="763"/>
                                        </p:tgtEl>
                                        <p:attrNameLst>
                                          <p:attrName>ppt_w</p:attrName>
                                        </p:attrNameLst>
                                      </p:cBhvr>
                                      <p:tavLst>
                                        <p:tav tm="0">
                                          <p:val>
                                            <p:fltVal val="0"/>
                                          </p:val>
                                        </p:tav>
                                        <p:tav tm="100000">
                                          <p:val>
                                            <p:strVal val="#ppt_w"/>
                                          </p:val>
                                        </p:tav>
                                      </p:tavLst>
                                    </p:anim>
                                    <p:anim calcmode="lin" valueType="num">
                                      <p:cBhvr>
                                        <p:cTn id="189" dur="700" fill="hold"/>
                                        <p:tgtEl>
                                          <p:spTgt spid="763"/>
                                        </p:tgtEl>
                                        <p:attrNameLst>
                                          <p:attrName>ppt_h</p:attrName>
                                        </p:attrNameLst>
                                      </p:cBhvr>
                                      <p:tavLst>
                                        <p:tav tm="0">
                                          <p:val>
                                            <p:fltVal val="0"/>
                                          </p:val>
                                        </p:tav>
                                        <p:tav tm="100000">
                                          <p:val>
                                            <p:strVal val="#ppt_h"/>
                                          </p:val>
                                        </p:tav>
                                      </p:tavLst>
                                    </p:anim>
                                    <p:animEffect transition="in" filter="fade">
                                      <p:cBhvr>
                                        <p:cTn id="190" dur="700"/>
                                        <p:tgtEl>
                                          <p:spTgt spid="763"/>
                                        </p:tgtEl>
                                      </p:cBhvr>
                                    </p:animEffect>
                                  </p:childTnLst>
                                </p:cTn>
                              </p:par>
                              <p:par>
                                <p:cTn id="191" presetID="53" presetClass="entr" presetSubtype="16" fill="hold" nodeType="withEffect">
                                  <p:stCondLst>
                                    <p:cond delay="500"/>
                                  </p:stCondLst>
                                  <p:childTnLst>
                                    <p:set>
                                      <p:cBhvr>
                                        <p:cTn id="192" dur="1" fill="hold">
                                          <p:stCondLst>
                                            <p:cond delay="0"/>
                                          </p:stCondLst>
                                        </p:cTn>
                                        <p:tgtEl>
                                          <p:spTgt spid="768"/>
                                        </p:tgtEl>
                                        <p:attrNameLst>
                                          <p:attrName>style.visibility</p:attrName>
                                        </p:attrNameLst>
                                      </p:cBhvr>
                                      <p:to>
                                        <p:strVal val="visible"/>
                                      </p:to>
                                    </p:set>
                                    <p:anim calcmode="lin" valueType="num">
                                      <p:cBhvr>
                                        <p:cTn id="193" dur="700" fill="hold"/>
                                        <p:tgtEl>
                                          <p:spTgt spid="768"/>
                                        </p:tgtEl>
                                        <p:attrNameLst>
                                          <p:attrName>ppt_w</p:attrName>
                                        </p:attrNameLst>
                                      </p:cBhvr>
                                      <p:tavLst>
                                        <p:tav tm="0">
                                          <p:val>
                                            <p:fltVal val="0"/>
                                          </p:val>
                                        </p:tav>
                                        <p:tav tm="100000">
                                          <p:val>
                                            <p:strVal val="#ppt_w"/>
                                          </p:val>
                                        </p:tav>
                                      </p:tavLst>
                                    </p:anim>
                                    <p:anim calcmode="lin" valueType="num">
                                      <p:cBhvr>
                                        <p:cTn id="194" dur="700" fill="hold"/>
                                        <p:tgtEl>
                                          <p:spTgt spid="768"/>
                                        </p:tgtEl>
                                        <p:attrNameLst>
                                          <p:attrName>ppt_h</p:attrName>
                                        </p:attrNameLst>
                                      </p:cBhvr>
                                      <p:tavLst>
                                        <p:tav tm="0">
                                          <p:val>
                                            <p:fltVal val="0"/>
                                          </p:val>
                                        </p:tav>
                                        <p:tav tm="100000">
                                          <p:val>
                                            <p:strVal val="#ppt_h"/>
                                          </p:val>
                                        </p:tav>
                                      </p:tavLst>
                                    </p:anim>
                                    <p:animEffect transition="in" filter="fade">
                                      <p:cBhvr>
                                        <p:cTn id="195" dur="700"/>
                                        <p:tgtEl>
                                          <p:spTgt spid="768"/>
                                        </p:tgtEl>
                                      </p:cBhvr>
                                    </p:animEffect>
                                  </p:childTnLst>
                                </p:cTn>
                              </p:par>
                              <p:par>
                                <p:cTn id="196" presetID="53" presetClass="entr" presetSubtype="16" fill="hold" nodeType="withEffect">
                                  <p:stCondLst>
                                    <p:cond delay="0"/>
                                  </p:stCondLst>
                                  <p:childTnLst>
                                    <p:set>
                                      <p:cBhvr>
                                        <p:cTn id="197" dur="1" fill="hold">
                                          <p:stCondLst>
                                            <p:cond delay="0"/>
                                          </p:stCondLst>
                                        </p:cTn>
                                        <p:tgtEl>
                                          <p:spTgt spid="783"/>
                                        </p:tgtEl>
                                        <p:attrNameLst>
                                          <p:attrName>style.visibility</p:attrName>
                                        </p:attrNameLst>
                                      </p:cBhvr>
                                      <p:to>
                                        <p:strVal val="visible"/>
                                      </p:to>
                                    </p:set>
                                    <p:anim calcmode="lin" valueType="num">
                                      <p:cBhvr>
                                        <p:cTn id="198" dur="700" fill="hold"/>
                                        <p:tgtEl>
                                          <p:spTgt spid="783"/>
                                        </p:tgtEl>
                                        <p:attrNameLst>
                                          <p:attrName>ppt_w</p:attrName>
                                        </p:attrNameLst>
                                      </p:cBhvr>
                                      <p:tavLst>
                                        <p:tav tm="0">
                                          <p:val>
                                            <p:fltVal val="0"/>
                                          </p:val>
                                        </p:tav>
                                        <p:tav tm="100000">
                                          <p:val>
                                            <p:strVal val="#ppt_w"/>
                                          </p:val>
                                        </p:tav>
                                      </p:tavLst>
                                    </p:anim>
                                    <p:anim calcmode="lin" valueType="num">
                                      <p:cBhvr>
                                        <p:cTn id="199" dur="700" fill="hold"/>
                                        <p:tgtEl>
                                          <p:spTgt spid="783"/>
                                        </p:tgtEl>
                                        <p:attrNameLst>
                                          <p:attrName>ppt_h</p:attrName>
                                        </p:attrNameLst>
                                      </p:cBhvr>
                                      <p:tavLst>
                                        <p:tav tm="0">
                                          <p:val>
                                            <p:fltVal val="0"/>
                                          </p:val>
                                        </p:tav>
                                        <p:tav tm="100000">
                                          <p:val>
                                            <p:strVal val="#ppt_h"/>
                                          </p:val>
                                        </p:tav>
                                      </p:tavLst>
                                    </p:anim>
                                    <p:animEffect transition="in" filter="fade">
                                      <p:cBhvr>
                                        <p:cTn id="200" dur="700"/>
                                        <p:tgtEl>
                                          <p:spTgt spid="783"/>
                                        </p:tgtEl>
                                      </p:cBhvr>
                                    </p:animEffect>
                                  </p:childTnLst>
                                </p:cTn>
                              </p:par>
                              <p:par>
                                <p:cTn id="201" presetID="53" presetClass="entr" presetSubtype="16" fill="hold" nodeType="withEffect">
                                  <p:stCondLst>
                                    <p:cond delay="500"/>
                                  </p:stCondLst>
                                  <p:childTnLst>
                                    <p:set>
                                      <p:cBhvr>
                                        <p:cTn id="202" dur="1" fill="hold">
                                          <p:stCondLst>
                                            <p:cond delay="0"/>
                                          </p:stCondLst>
                                        </p:cTn>
                                        <p:tgtEl>
                                          <p:spTgt spid="778"/>
                                        </p:tgtEl>
                                        <p:attrNameLst>
                                          <p:attrName>style.visibility</p:attrName>
                                        </p:attrNameLst>
                                      </p:cBhvr>
                                      <p:to>
                                        <p:strVal val="visible"/>
                                      </p:to>
                                    </p:set>
                                    <p:anim calcmode="lin" valueType="num">
                                      <p:cBhvr>
                                        <p:cTn id="203" dur="700" fill="hold"/>
                                        <p:tgtEl>
                                          <p:spTgt spid="778"/>
                                        </p:tgtEl>
                                        <p:attrNameLst>
                                          <p:attrName>ppt_w</p:attrName>
                                        </p:attrNameLst>
                                      </p:cBhvr>
                                      <p:tavLst>
                                        <p:tav tm="0">
                                          <p:val>
                                            <p:fltVal val="0"/>
                                          </p:val>
                                        </p:tav>
                                        <p:tav tm="100000">
                                          <p:val>
                                            <p:strVal val="#ppt_w"/>
                                          </p:val>
                                        </p:tav>
                                      </p:tavLst>
                                    </p:anim>
                                    <p:anim calcmode="lin" valueType="num">
                                      <p:cBhvr>
                                        <p:cTn id="204" dur="700" fill="hold"/>
                                        <p:tgtEl>
                                          <p:spTgt spid="778"/>
                                        </p:tgtEl>
                                        <p:attrNameLst>
                                          <p:attrName>ppt_h</p:attrName>
                                        </p:attrNameLst>
                                      </p:cBhvr>
                                      <p:tavLst>
                                        <p:tav tm="0">
                                          <p:val>
                                            <p:fltVal val="0"/>
                                          </p:val>
                                        </p:tav>
                                        <p:tav tm="100000">
                                          <p:val>
                                            <p:strVal val="#ppt_h"/>
                                          </p:val>
                                        </p:tav>
                                      </p:tavLst>
                                    </p:anim>
                                    <p:animEffect transition="in" filter="fade">
                                      <p:cBhvr>
                                        <p:cTn id="205" dur="700"/>
                                        <p:tgtEl>
                                          <p:spTgt spid="778"/>
                                        </p:tgtEl>
                                      </p:cBhvr>
                                    </p:animEffect>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50"/>
                                        </p:tgtEl>
                                        <p:attrNameLst>
                                          <p:attrName>style.visibility</p:attrName>
                                        </p:attrNameLst>
                                      </p:cBhvr>
                                      <p:to>
                                        <p:strVal val="visible"/>
                                      </p:to>
                                    </p:set>
                                    <p:animEffect transition="in" filter="fade">
                                      <p:cBhvr>
                                        <p:cTn id="210" dur="800"/>
                                        <p:tgtEl>
                                          <p:spTgt spid="350"/>
                                        </p:tgtEl>
                                      </p:cBhvr>
                                    </p:animEffect>
                                    <p:anim calcmode="lin" valueType="num">
                                      <p:cBhvr>
                                        <p:cTn id="211" dur="800" fill="hold"/>
                                        <p:tgtEl>
                                          <p:spTgt spid="350"/>
                                        </p:tgtEl>
                                        <p:attrNameLst>
                                          <p:attrName>ppt_x</p:attrName>
                                        </p:attrNameLst>
                                      </p:cBhvr>
                                      <p:tavLst>
                                        <p:tav tm="0">
                                          <p:val>
                                            <p:strVal val="#ppt_x"/>
                                          </p:val>
                                        </p:tav>
                                        <p:tav tm="100000">
                                          <p:val>
                                            <p:strVal val="#ppt_x"/>
                                          </p:val>
                                        </p:tav>
                                      </p:tavLst>
                                    </p:anim>
                                    <p:anim calcmode="lin" valueType="num">
                                      <p:cBhvr>
                                        <p:cTn id="212" dur="800" fill="hold"/>
                                        <p:tgtEl>
                                          <p:spTgt spid="350"/>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2097294"/>
                                        </p:tgtEl>
                                        <p:attrNameLst>
                                          <p:attrName>style.visibility</p:attrName>
                                        </p:attrNameLst>
                                      </p:cBhvr>
                                      <p:to>
                                        <p:strVal val="visible"/>
                                      </p:to>
                                    </p:set>
                                    <p:animEffect transition="in" filter="fade">
                                      <p:cBhvr>
                                        <p:cTn id="217" dur="1000"/>
                                        <p:tgtEl>
                                          <p:spTgt spid="2097294"/>
                                        </p:tgtEl>
                                      </p:cBhvr>
                                    </p:animEffect>
                                  </p:childTnLst>
                                </p:cTn>
                              </p:par>
                            </p:childTnLst>
                          </p:cTn>
                        </p:par>
                      </p:childTnLst>
                    </p:cTn>
                  </p:par>
                  <p:par>
                    <p:cTn id="218" fill="hold">
                      <p:stCondLst>
                        <p:cond delay="indefinite"/>
                      </p:stCondLst>
                      <p:childTnLst>
                        <p:par>
                          <p:cTn id="219" fill="hold">
                            <p:stCondLst>
                              <p:cond delay="0"/>
                            </p:stCondLst>
                            <p:childTnLst>
                              <p:par>
                                <p:cTn id="220" presetID="42" presetClass="entr" presetSubtype="0" fill="hold" nodeType="clickEffect">
                                  <p:stCondLst>
                                    <p:cond delay="0"/>
                                  </p:stCondLst>
                                  <p:childTnLst>
                                    <p:set>
                                      <p:cBhvr>
                                        <p:cTn id="221" dur="1" fill="hold">
                                          <p:stCondLst>
                                            <p:cond delay="0"/>
                                          </p:stCondLst>
                                        </p:cTn>
                                        <p:tgtEl>
                                          <p:spTgt spid="2097292"/>
                                        </p:tgtEl>
                                        <p:attrNameLst>
                                          <p:attrName>style.visibility</p:attrName>
                                        </p:attrNameLst>
                                      </p:cBhvr>
                                      <p:to>
                                        <p:strVal val="visible"/>
                                      </p:to>
                                    </p:set>
                                    <p:animEffect transition="in" filter="fade">
                                      <p:cBhvr>
                                        <p:cTn id="222" dur="1000"/>
                                        <p:tgtEl>
                                          <p:spTgt spid="2097292"/>
                                        </p:tgtEl>
                                      </p:cBhvr>
                                    </p:animEffect>
                                    <p:anim calcmode="lin" valueType="num">
                                      <p:cBhvr>
                                        <p:cTn id="223" dur="1000" fill="hold"/>
                                        <p:tgtEl>
                                          <p:spTgt spid="2097292"/>
                                        </p:tgtEl>
                                        <p:attrNameLst>
                                          <p:attrName>ppt_x</p:attrName>
                                        </p:attrNameLst>
                                      </p:cBhvr>
                                      <p:tavLst>
                                        <p:tav tm="0">
                                          <p:val>
                                            <p:strVal val="#ppt_x"/>
                                          </p:val>
                                        </p:tav>
                                        <p:tav tm="100000">
                                          <p:val>
                                            <p:strVal val="#ppt_x"/>
                                          </p:val>
                                        </p:tav>
                                      </p:tavLst>
                                    </p:anim>
                                    <p:anim calcmode="lin" valueType="num">
                                      <p:cBhvr>
                                        <p:cTn id="224" dur="1000" fill="hold"/>
                                        <p:tgtEl>
                                          <p:spTgt spid="2097292"/>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385"/>
                                        </p:tgtEl>
                                        <p:attrNameLst>
                                          <p:attrName>style.visibility</p:attrName>
                                        </p:attrNameLst>
                                      </p:cBhvr>
                                      <p:to>
                                        <p:strVal val="visible"/>
                                      </p:to>
                                    </p:set>
                                    <p:animEffect transition="in" filter="fade">
                                      <p:cBhvr>
                                        <p:cTn id="227" dur="1000"/>
                                        <p:tgtEl>
                                          <p:spTgt spid="385"/>
                                        </p:tgtEl>
                                      </p:cBhvr>
                                    </p:animEffect>
                                    <p:anim calcmode="lin" valueType="num">
                                      <p:cBhvr>
                                        <p:cTn id="228" dur="1000" fill="hold"/>
                                        <p:tgtEl>
                                          <p:spTgt spid="385"/>
                                        </p:tgtEl>
                                        <p:attrNameLst>
                                          <p:attrName>ppt_x</p:attrName>
                                        </p:attrNameLst>
                                      </p:cBhvr>
                                      <p:tavLst>
                                        <p:tav tm="0">
                                          <p:val>
                                            <p:strVal val="#ppt_x"/>
                                          </p:val>
                                        </p:tav>
                                        <p:tav tm="100000">
                                          <p:val>
                                            <p:strVal val="#ppt_x"/>
                                          </p:val>
                                        </p:tav>
                                      </p:tavLst>
                                    </p:anim>
                                    <p:anim calcmode="lin" valueType="num">
                                      <p:cBhvr>
                                        <p:cTn id="229" dur="1000" fill="hold"/>
                                        <p:tgtEl>
                                          <p:spTgt spid="385"/>
                                        </p:tgtEl>
                                        <p:attrNameLst>
                                          <p:attrName>ppt_y</p:attrName>
                                        </p:attrNameLst>
                                      </p:cBhvr>
                                      <p:tavLst>
                                        <p:tav tm="0">
                                          <p:val>
                                            <p:strVal val="#ppt_y+.1"/>
                                          </p:val>
                                        </p:tav>
                                        <p:tav tm="100000">
                                          <p:val>
                                            <p:strVal val="#ppt_y"/>
                                          </p:val>
                                        </p:tav>
                                      </p:tavLst>
                                    </p:anim>
                                  </p:childTnLst>
                                </p:cTn>
                              </p:par>
                            </p:childTnLst>
                          </p:cTn>
                        </p:par>
                        <p:par>
                          <p:cTn id="230" fill="hold">
                            <p:stCondLst>
                              <p:cond delay="1000"/>
                            </p:stCondLst>
                            <p:childTnLst>
                              <p:par>
                                <p:cTn id="231" presetID="42" presetClass="entr" presetSubtype="0" fill="hold" nodeType="afterEffect">
                                  <p:stCondLst>
                                    <p:cond delay="0"/>
                                  </p:stCondLst>
                                  <p:childTnLst>
                                    <p:set>
                                      <p:cBhvr>
                                        <p:cTn id="232" dur="1" fill="hold">
                                          <p:stCondLst>
                                            <p:cond delay="0"/>
                                          </p:stCondLst>
                                        </p:cTn>
                                        <p:tgtEl>
                                          <p:spTgt spid="392"/>
                                        </p:tgtEl>
                                        <p:attrNameLst>
                                          <p:attrName>style.visibility</p:attrName>
                                        </p:attrNameLst>
                                      </p:cBhvr>
                                      <p:to>
                                        <p:strVal val="visible"/>
                                      </p:to>
                                    </p:set>
                                    <p:animEffect transition="in" filter="fade">
                                      <p:cBhvr>
                                        <p:cTn id="233" dur="1000"/>
                                        <p:tgtEl>
                                          <p:spTgt spid="392"/>
                                        </p:tgtEl>
                                      </p:cBhvr>
                                    </p:animEffect>
                                    <p:anim calcmode="lin" valueType="num">
                                      <p:cBhvr>
                                        <p:cTn id="234" dur="1000" fill="hold"/>
                                        <p:tgtEl>
                                          <p:spTgt spid="392"/>
                                        </p:tgtEl>
                                        <p:attrNameLst>
                                          <p:attrName>ppt_x</p:attrName>
                                        </p:attrNameLst>
                                      </p:cBhvr>
                                      <p:tavLst>
                                        <p:tav tm="0">
                                          <p:val>
                                            <p:strVal val="#ppt_x"/>
                                          </p:val>
                                        </p:tav>
                                        <p:tav tm="100000">
                                          <p:val>
                                            <p:strVal val="#ppt_x"/>
                                          </p:val>
                                        </p:tav>
                                      </p:tavLst>
                                    </p:anim>
                                    <p:anim calcmode="lin" valueType="num">
                                      <p:cBhvr>
                                        <p:cTn id="235" dur="1000" fill="hold"/>
                                        <p:tgtEl>
                                          <p:spTgt spid="3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7" name="表格 33"/>
          <p:cNvGraphicFramePr>
            <a:graphicFrameLocks noGrp="1"/>
          </p:cNvGraphicFramePr>
          <p:nvPr>
            <p:extLst>
              <p:ext uri="{D42A27DB-BD31-4B8C-83A1-F6EECF244321}">
                <p14:modId xmlns:p14="http://schemas.microsoft.com/office/powerpoint/2010/main" val="627451586"/>
              </p:ext>
            </p:extLst>
          </p:nvPr>
        </p:nvGraphicFramePr>
        <p:xfrm>
          <a:off x="191878" y="874277"/>
          <a:ext cx="11808245" cy="5870896"/>
        </p:xfrm>
        <a:graphic>
          <a:graphicData uri="http://schemas.openxmlformats.org/drawingml/2006/table">
            <a:tbl>
              <a:tblPr>
                <a:tableStyleId>{BDBED569-4797-4DF1-A0F4-6AAB3CD982D8}</a:tableStyleId>
              </a:tblPr>
              <a:tblGrid>
                <a:gridCol w="1518169">
                  <a:extLst>
                    <a:ext uri="{9D8B030D-6E8A-4147-A177-3AD203B41FA5}">
                      <a16:colId xmlns:a16="http://schemas.microsoft.com/office/drawing/2014/main" xmlns="" val="20000"/>
                    </a:ext>
                  </a:extLst>
                </a:gridCol>
                <a:gridCol w="1033153">
                  <a:extLst>
                    <a:ext uri="{9D8B030D-6E8A-4147-A177-3AD203B41FA5}">
                      <a16:colId xmlns:a16="http://schemas.microsoft.com/office/drawing/2014/main" xmlns="" val="20001"/>
                    </a:ext>
                  </a:extLst>
                </a:gridCol>
                <a:gridCol w="1353787">
                  <a:extLst>
                    <a:ext uri="{9D8B030D-6E8A-4147-A177-3AD203B41FA5}">
                      <a16:colId xmlns:a16="http://schemas.microsoft.com/office/drawing/2014/main" xmlns="" val="20002"/>
                    </a:ext>
                  </a:extLst>
                </a:gridCol>
                <a:gridCol w="1460665">
                  <a:extLst>
                    <a:ext uri="{9D8B030D-6E8A-4147-A177-3AD203B41FA5}">
                      <a16:colId xmlns:a16="http://schemas.microsoft.com/office/drawing/2014/main" xmlns="" val="2332154084"/>
                    </a:ext>
                  </a:extLst>
                </a:gridCol>
                <a:gridCol w="1021278">
                  <a:extLst>
                    <a:ext uri="{9D8B030D-6E8A-4147-A177-3AD203B41FA5}">
                      <a16:colId xmlns:a16="http://schemas.microsoft.com/office/drawing/2014/main" xmlns="" val="20003"/>
                    </a:ext>
                  </a:extLst>
                </a:gridCol>
                <a:gridCol w="1472540">
                  <a:extLst>
                    <a:ext uri="{9D8B030D-6E8A-4147-A177-3AD203B41FA5}">
                      <a16:colId xmlns:a16="http://schemas.microsoft.com/office/drawing/2014/main" xmlns="" val="20004"/>
                    </a:ext>
                  </a:extLst>
                </a:gridCol>
                <a:gridCol w="1353787">
                  <a:extLst>
                    <a:ext uri="{9D8B030D-6E8A-4147-A177-3AD203B41FA5}">
                      <a16:colId xmlns:a16="http://schemas.microsoft.com/office/drawing/2014/main" xmlns="" val="3864023174"/>
                    </a:ext>
                  </a:extLst>
                </a:gridCol>
                <a:gridCol w="1294411">
                  <a:extLst>
                    <a:ext uri="{9D8B030D-6E8A-4147-A177-3AD203B41FA5}">
                      <a16:colId xmlns:a16="http://schemas.microsoft.com/office/drawing/2014/main" xmlns="" val="4280194586"/>
                    </a:ext>
                  </a:extLst>
                </a:gridCol>
                <a:gridCol w="1300455">
                  <a:extLst>
                    <a:ext uri="{9D8B030D-6E8A-4147-A177-3AD203B41FA5}">
                      <a16:colId xmlns:a16="http://schemas.microsoft.com/office/drawing/2014/main" xmlns="" val="2686528189"/>
                    </a:ext>
                  </a:extLst>
                </a:gridCol>
              </a:tblGrid>
              <a:tr h="296674">
                <a:tc>
                  <a:txBody>
                    <a:bodyPr/>
                    <a:lstStyle/>
                    <a:p>
                      <a:pPr marL="0" indent="0" algn="ctr" defTabSz="914400" rtl="0" eaLnBrk="1" latinLnBrk="0" hangingPunct="1">
                        <a:spcAft>
                          <a:spcPts val="0"/>
                        </a:spcAft>
                        <a:buFont typeface="Arial" charset="0"/>
                        <a:buNone/>
                      </a:pPr>
                      <a:r>
                        <a:rPr lang="zh-CN" altLang="en-US" sz="1000" b="1" kern="100" dirty="0">
                          <a:solidFill>
                            <a:schemeClr val="bg1"/>
                          </a:solidFill>
                          <a:effectLst/>
                          <a:latin typeface="Microsoft YaHei" charset="-122"/>
                          <a:ea typeface="Microsoft YaHei" charset="-122"/>
                          <a:cs typeface="Microsoft YaHei" charset="-122"/>
                        </a:rPr>
                        <a:t>币种</a:t>
                      </a:r>
                    </a:p>
                  </a:txBody>
                  <a:tcPr marL="68580" marR="68580" marT="0" marB="0" anchor="ctr" anchorCtr="1">
                    <a:lnL w="9525" cap="flat" cmpd="sng" algn="ctr">
                      <a:solidFill>
                        <a:schemeClr val="bg1">
                          <a:lumMod val="50000"/>
                        </a:schemeClr>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6350" cap="flat" cmpd="sng" algn="ctr">
                      <a:noFill/>
                      <a:prstDash val="solid"/>
                      <a:round/>
                      <a:headEnd type="none" w="med" len="med"/>
                      <a:tailEnd type="none" w="med" len="med"/>
                    </a:lnTlToBr>
                    <a:lnBlToTr w="12700" cmpd="sng">
                      <a:noFill/>
                      <a:prstDash val="solid"/>
                      <a:headEnd type="none" w="med" len="med"/>
                      <a:tailEnd type="none" w="med" len="med"/>
                    </a:lnBlToTr>
                    <a:solidFill>
                      <a:srgbClr val="314F6E"/>
                    </a:solidFill>
                  </a:tcPr>
                </a:tc>
                <a:tc>
                  <a:txBody>
                    <a:bodyPr/>
                    <a:lstStyle/>
                    <a:p>
                      <a:pPr marL="0" indent="0" algn="ctr" defTabSz="914400" rtl="0" eaLnBrk="1" latinLnBrk="0" hangingPunct="1">
                        <a:spcAft>
                          <a:spcPts val="0"/>
                        </a:spcAft>
                        <a:buFont typeface="Arial" charset="0"/>
                        <a:buNone/>
                      </a:pPr>
                      <a:r>
                        <a:rPr lang="en-US" altLang="zh-CN" sz="1000" b="1" kern="100" dirty="0">
                          <a:solidFill>
                            <a:schemeClr val="bg1"/>
                          </a:solidFill>
                          <a:effectLst/>
                          <a:latin typeface="Microsoft YaHei" charset="-122"/>
                          <a:ea typeface="Microsoft YaHei" charset="-122"/>
                          <a:cs typeface="Microsoft YaHei" charset="-122"/>
                        </a:rPr>
                        <a:t>Bitcoin</a:t>
                      </a:r>
                      <a:endParaRPr lang="zh-CN" sz="1000" b="1" kern="100" dirty="0">
                        <a:solidFill>
                          <a:schemeClr val="bg1"/>
                        </a:solidFill>
                        <a:effectLst/>
                        <a:latin typeface="Microsoft YaHei" charset="-122"/>
                        <a:ea typeface="Microsoft YaHei" charset="-122"/>
                        <a:cs typeface="Microsoft YaHei" charset="-122"/>
                      </a:endParaRPr>
                    </a:p>
                  </a:txBody>
                  <a:tcPr marL="68580" marR="68580" marT="0" marB="0" anchor="ctr" anchorCtr="1">
                    <a:lnL w="12700" cap="flat" cmpd="sng" algn="ctr">
                      <a:solidFill>
                        <a:srgbClr val="314F6E"/>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en-US" altLang="zh-CN" sz="1000" b="1" kern="100" dirty="0" err="1">
                          <a:solidFill>
                            <a:schemeClr val="bg1"/>
                          </a:solidFill>
                          <a:effectLst/>
                          <a:latin typeface="Microsoft YaHei" charset="-122"/>
                          <a:ea typeface="Microsoft YaHei" charset="-122"/>
                          <a:cs typeface="Microsoft YaHei" charset="-122"/>
                        </a:rPr>
                        <a:t>Ethereum</a:t>
                      </a:r>
                      <a:endParaRPr lang="zh-CN" sz="1000" b="1" kern="100" dirty="0">
                        <a:solidFill>
                          <a:schemeClr val="bg1"/>
                        </a:solidFill>
                        <a:effectLst/>
                        <a:latin typeface="Microsoft YaHei" charset="-122"/>
                        <a:ea typeface="Microsoft YaHei" charset="-122"/>
                        <a:cs typeface="Microsoft YaHei" charset="-122"/>
                      </a:endParaRPr>
                    </a:p>
                  </a:txBody>
                  <a:tcPr marL="68580" marR="68580" marT="0" marB="0" anchor="ctr" anchorCtr="1">
                    <a:lnL w="12700" cap="flat" cmpd="sng" algn="ctr">
                      <a:solidFill>
                        <a:srgbClr val="314F6E"/>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en-US" altLang="zh-CN" sz="1000" b="0" kern="100" dirty="0">
                          <a:solidFill>
                            <a:schemeClr val="bg1"/>
                          </a:solidFill>
                          <a:effectLst/>
                          <a:latin typeface="Microsoft YaHei" charset="-122"/>
                          <a:ea typeface="Microsoft YaHei" charset="-122"/>
                          <a:cs typeface="Microsoft YaHei" charset="-122"/>
                        </a:rPr>
                        <a:t>Fabric</a:t>
                      </a:r>
                    </a:p>
                  </a:txBody>
                  <a:tcPr marL="68580" marR="68580" marT="0" marB="0" anchor="ctr" anchorCtr="1">
                    <a:lnL w="12700" cap="flat" cmpd="sng" algn="ctr">
                      <a:solidFill>
                        <a:srgbClr val="314F6E"/>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en-US" altLang="zh-CN" sz="1000" b="1" kern="100" dirty="0">
                          <a:solidFill>
                            <a:schemeClr val="bg1"/>
                          </a:solidFill>
                          <a:effectLst/>
                          <a:latin typeface="Microsoft YaHei" charset="-122"/>
                          <a:ea typeface="Microsoft YaHei" charset="-122"/>
                          <a:cs typeface="Microsoft YaHei" charset="-122"/>
                        </a:rPr>
                        <a:t>NEO</a:t>
                      </a:r>
                    </a:p>
                  </a:txBody>
                  <a:tcPr marL="68580" marR="68580" marT="0" marB="0" anchor="ctr" anchorCtr="1">
                    <a:lnL w="12700" cap="flat" cmpd="sng" algn="ctr">
                      <a:solidFill>
                        <a:srgbClr val="314F6E"/>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en-US" altLang="zh-CN" sz="1000" b="1" kern="100" dirty="0">
                          <a:solidFill>
                            <a:schemeClr val="bg1"/>
                          </a:solidFill>
                          <a:effectLst/>
                          <a:latin typeface="Microsoft YaHei" charset="-122"/>
                          <a:ea typeface="Microsoft YaHei" charset="-122"/>
                          <a:cs typeface="Microsoft YaHei" charset="-122"/>
                        </a:rPr>
                        <a:t>EOS</a:t>
                      </a:r>
                      <a:endParaRPr lang="zh-CN" sz="1000" b="1" kern="100" dirty="0">
                        <a:solidFill>
                          <a:schemeClr val="bg1"/>
                        </a:solidFill>
                        <a:effectLst/>
                        <a:latin typeface="Microsoft YaHei" charset="-122"/>
                        <a:ea typeface="Microsoft YaHei" charset="-122"/>
                        <a:cs typeface="Microsoft YaHei" charset="-122"/>
                      </a:endParaRPr>
                    </a:p>
                  </a:txBody>
                  <a:tcPr marL="68580" marR="68580" marT="0" marB="0" anchor="ctr" anchorCtr="1">
                    <a:lnL w="12700" cap="flat" cmpd="sng" algn="ctr">
                      <a:solidFill>
                        <a:srgbClr val="314F6E"/>
                      </a:solidFill>
                      <a:prstDash val="solid"/>
                      <a:round/>
                      <a:headEnd type="none" w="med" len="med"/>
                      <a:tailEnd type="none" w="med" len="med"/>
                    </a:lnL>
                    <a:lnR w="12700" cap="flat" cmpd="sng" algn="ctr">
                      <a:solidFill>
                        <a:srgbClr val="314F6E"/>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en-US" altLang="zh-CN" sz="1000" b="1" kern="100" dirty="0">
                          <a:solidFill>
                            <a:schemeClr val="bg1"/>
                          </a:solidFill>
                          <a:effectLst/>
                          <a:latin typeface="Microsoft YaHei" charset="-122"/>
                          <a:ea typeface="Microsoft YaHei" charset="-122"/>
                          <a:cs typeface="Microsoft YaHei" charset="-122"/>
                        </a:rPr>
                        <a:t>DFINITY</a:t>
                      </a:r>
                      <a:endParaRPr lang="zh-CN" sz="1000" b="1" kern="100" dirty="0">
                        <a:solidFill>
                          <a:schemeClr val="bg1"/>
                        </a:solidFill>
                        <a:effectLst/>
                        <a:latin typeface="Microsoft YaHei" charset="-122"/>
                        <a:ea typeface="Microsoft YaHei" charset="-122"/>
                        <a:cs typeface="Microsoft YaHei" charset="-122"/>
                      </a:endParaRPr>
                    </a:p>
                  </a:txBody>
                  <a:tcPr marL="68580" marR="68580" marT="0" marB="0" anchor="ctr" anchorCtr="1">
                    <a:lnL w="12700" cap="flat" cmpd="sng" algn="ctr">
                      <a:solidFill>
                        <a:srgbClr val="314F6E"/>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en-US" altLang="zh-CN" sz="1000" b="1" kern="100" dirty="0" err="1">
                          <a:solidFill>
                            <a:schemeClr val="bg1"/>
                          </a:solidFill>
                          <a:effectLst/>
                          <a:latin typeface="Microsoft YaHei" charset="-122"/>
                          <a:ea typeface="Microsoft YaHei" charset="-122"/>
                          <a:cs typeface="Microsoft YaHei" charset="-122"/>
                        </a:rPr>
                        <a:t>Ultrain</a:t>
                      </a:r>
                      <a:endParaRPr lang="zh-CN" altLang="en-US" sz="1000" b="1" kern="100" dirty="0">
                        <a:solidFill>
                          <a:schemeClr val="bg1"/>
                        </a:solidFill>
                        <a:effectLst/>
                        <a:latin typeface="Microsoft YaHei" charset="-122"/>
                        <a:ea typeface="Microsoft YaHei" charset="-122"/>
                        <a:cs typeface="Microsoft YaHei" charset="-122"/>
                      </a:endParaRPr>
                    </a:p>
                  </a:txBody>
                  <a:tcPr marL="68580" marR="68580" marT="0" marB="0" anchor="ctr" anchorCtr="1">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4E6B89"/>
                    </a:solidFill>
                  </a:tcPr>
                </a:tc>
                <a:tc>
                  <a:txBody>
                    <a:bodyPr/>
                    <a:lstStyle/>
                    <a:p>
                      <a:pPr marL="0" indent="0" algn="ctr" defTabSz="914400" rtl="0" eaLnBrk="1" latinLnBrk="0" hangingPunct="1">
                        <a:spcAft>
                          <a:spcPts val="0"/>
                        </a:spcAft>
                        <a:buFont typeface="Arial" charset="0"/>
                        <a:buNone/>
                      </a:pPr>
                      <a:r>
                        <a:rPr lang="zh-CN" altLang="en-US" sz="1000" b="1" kern="100" dirty="0">
                          <a:solidFill>
                            <a:schemeClr val="bg1"/>
                          </a:solidFill>
                          <a:effectLst/>
                          <a:latin typeface="Microsoft YaHei" charset="-122"/>
                          <a:ea typeface="Microsoft YaHei" charset="-122"/>
                          <a:cs typeface="Microsoft YaHei" charset="-122"/>
                        </a:rPr>
                        <a:t>异构共识区块链</a:t>
                      </a:r>
                    </a:p>
                  </a:txBody>
                  <a:tcPr marL="68580" marR="68580" marT="0" marB="0" anchor="ctr" anchorCtr="1">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gradFill>
                      <a:gsLst>
                        <a:gs pos="0">
                          <a:srgbClr val="33C8B6"/>
                        </a:gs>
                        <a:gs pos="100000">
                          <a:srgbClr val="03AAD2"/>
                        </a:gs>
                      </a:gsLst>
                      <a:lin ang="0" scaled="0"/>
                    </a:gradFill>
                  </a:tcPr>
                </a:tc>
                <a:extLst>
                  <a:ext uri="{0D108BD9-81ED-4DB2-BD59-A6C34878D82A}">
                    <a16:rowId xmlns:a16="http://schemas.microsoft.com/office/drawing/2014/main" xmlns="" val="10000"/>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共识机制</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POW</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POW</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专用</a:t>
                      </a:r>
                      <a:r>
                        <a:rPr lang="en-US" altLang="zh-CN" sz="1000" b="0" kern="100" dirty="0">
                          <a:solidFill>
                            <a:schemeClr val="tx1">
                              <a:lumMod val="75000"/>
                              <a:lumOff val="25000"/>
                            </a:schemeClr>
                          </a:solidFill>
                          <a:effectLst/>
                          <a:latin typeface="Microsoft YaHei" charset="-122"/>
                          <a:ea typeface="Microsoft YaHei" charset="-122"/>
                          <a:cs typeface="Microsoft YaHei" charset="-122"/>
                        </a:rPr>
                        <a:t>PBFT</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DBFT</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DPOS</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DFINITY</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R-POS</a:t>
                      </a:r>
                      <a:endParaRPr lang="zh-CN" altLang="zh-CN" sz="1000" b="0" kern="100" dirty="0">
                        <a:solidFill>
                          <a:srgbClr val="FF0000"/>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solidFill>
                          <a:effectLst/>
                          <a:latin typeface="Microsoft YaHei" charset="-122"/>
                          <a:ea typeface="Microsoft YaHei" charset="-122"/>
                          <a:cs typeface="Microsoft YaHei" charset="-122"/>
                        </a:rPr>
                        <a:t>异构共识</a:t>
                      </a:r>
                      <a:endParaRPr lang="zh-CN" alt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1"/>
                  </a:ext>
                </a:extLst>
              </a:tr>
              <a:tr h="309679">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altLang="zh-CN" sz="1000" b="1" kern="100" dirty="0" err="1">
                          <a:solidFill>
                            <a:schemeClr val="tx1">
                              <a:lumMod val="75000"/>
                              <a:lumOff val="25000"/>
                            </a:schemeClr>
                          </a:solidFill>
                          <a:effectLst/>
                          <a:latin typeface="Microsoft YaHei" charset="-122"/>
                          <a:ea typeface="Microsoft YaHei" charset="-122"/>
                          <a:cs typeface="Microsoft YaHei" charset="-122"/>
                        </a:rPr>
                        <a:t>Worldstate</a:t>
                      </a:r>
                      <a:r>
                        <a:rPr lang="zh-CN" altLang="en-US" sz="1000" b="1" kern="100" dirty="0">
                          <a:solidFill>
                            <a:schemeClr val="tx1">
                              <a:lumMod val="75000"/>
                              <a:lumOff val="25000"/>
                            </a:schemeClr>
                          </a:solidFill>
                          <a:effectLst/>
                          <a:latin typeface="Microsoft YaHei" charset="-122"/>
                          <a:ea typeface="Microsoft YaHei" charset="-122"/>
                          <a:cs typeface="Microsoft YaHei" charset="-122"/>
                        </a:rPr>
                        <a:t>账户存储</a:t>
                      </a:r>
                      <a:endParaRPr lang="zh-CN" alt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匿名无账户</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普通账户和合约账户</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en-US" altLang="zh-CN" sz="1000" b="0" kern="100" dirty="0" err="1">
                          <a:solidFill>
                            <a:schemeClr val="tx1">
                              <a:lumMod val="75000"/>
                              <a:lumOff val="25000"/>
                            </a:schemeClr>
                          </a:solidFill>
                          <a:effectLst/>
                          <a:latin typeface="Microsoft YaHei" charset="-122"/>
                          <a:ea typeface="Microsoft YaHei" charset="-122"/>
                          <a:cs typeface="Microsoft YaHei" charset="-122"/>
                        </a:rPr>
                        <a:t>chainID</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en-US" altLang="zh-CN" sz="1000" b="0" kern="100" dirty="0" err="1">
                          <a:solidFill>
                            <a:schemeClr val="tx1">
                              <a:lumMod val="75000"/>
                              <a:lumOff val="25000"/>
                            </a:schemeClr>
                          </a:solidFill>
                          <a:effectLst/>
                          <a:latin typeface="Microsoft YaHei" charset="-122"/>
                          <a:ea typeface="Microsoft YaHei" charset="-122"/>
                          <a:cs typeface="Microsoft YaHei" charset="-122"/>
                        </a:rPr>
                        <a:t>chainID</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普通账户和合约账户</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普通账户和合约账户</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普通账户和合约账户</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solidFill>
                          <a:effectLst/>
                          <a:latin typeface="Microsoft YaHei" charset="-122"/>
                          <a:ea typeface="Microsoft YaHei" charset="-122"/>
                          <a:cs typeface="Microsoft YaHei" charset="-122"/>
                        </a:rPr>
                        <a:t>普通账户和合约账户</a:t>
                      </a:r>
                      <a:endParaRPr lang="zh-CN" alt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778158674"/>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安全性</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中等</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弱</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弱</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中等</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强</a:t>
                      </a:r>
                      <a:endParaRPr lang="zh-CN" alt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2"/>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性能</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7tps</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20tps</a:t>
                      </a: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4</a:t>
                      </a: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万级别</a:t>
                      </a:r>
                      <a:endParaRPr lang="en-US"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1000tps</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百万级别</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2000tps</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5000tps</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solidFill>
                          <a:effectLst/>
                          <a:latin typeface="Microsoft YaHei" charset="-122"/>
                          <a:ea typeface="Microsoft YaHei" charset="-122"/>
                          <a:cs typeface="Microsoft YaHei" charset="-122"/>
                        </a:rPr>
                        <a:t>10</a:t>
                      </a:r>
                      <a:r>
                        <a:rPr lang="zh-CN" altLang="en-US" sz="1000" b="0" kern="100" dirty="0">
                          <a:solidFill>
                            <a:schemeClr val="tx1"/>
                          </a:solidFill>
                          <a:effectLst/>
                          <a:latin typeface="Microsoft YaHei" charset="-122"/>
                          <a:ea typeface="Microsoft YaHei" charset="-122"/>
                          <a:cs typeface="Microsoft YaHei" charset="-122"/>
                        </a:rPr>
                        <a:t>万级别</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3"/>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操作系统架构</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差</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altLang="en-US" sz="1000" b="0" kern="100" dirty="0">
                        <a:solidFill>
                          <a:srgbClr val="FF0000"/>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强</a:t>
                      </a: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4"/>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智能合约语法</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友好性弱</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友好性弱</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友好性弱</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友好性弱</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友好性弱</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友好性强</a:t>
                      </a:r>
                      <a:endParaRPr lang="zh-CN" altLang="en-US" sz="1000" b="0" kern="100" dirty="0">
                        <a:solidFill>
                          <a:srgbClr val="FF0000"/>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友好性弱</a:t>
                      </a: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5"/>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边缘计算</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有</a:t>
                      </a:r>
                      <a:endParaRPr lang="zh-CN" altLang="en-US" sz="1000" b="0" kern="100" dirty="0">
                        <a:solidFill>
                          <a:srgbClr val="FF0000"/>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有</a:t>
                      </a: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006"/>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网络治理</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有</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有</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有</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无</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4148431039"/>
                  </a:ext>
                </a:extLst>
              </a:tr>
              <a:tr h="309679">
                <a:tc>
                  <a:txBody>
                    <a:bodyPr/>
                    <a:lstStyle/>
                    <a:p>
                      <a:pPr marL="0" indent="0" algn="l" defTabSz="914400" rtl="0" eaLnBrk="1" latinLnBrk="0" hangingPunct="1">
                        <a:spcAft>
                          <a:spcPts val="0"/>
                        </a:spcAft>
                        <a:buFont typeface="Arial" charset="0"/>
                        <a:buNone/>
                      </a:pPr>
                      <a:r>
                        <a:rPr lang="en-US" altLang="zh-CN" sz="1000" b="1" kern="100" dirty="0">
                          <a:solidFill>
                            <a:schemeClr val="tx1">
                              <a:lumMod val="75000"/>
                              <a:lumOff val="25000"/>
                            </a:schemeClr>
                          </a:solidFill>
                          <a:effectLst/>
                          <a:latin typeface="Microsoft YaHei" charset="-122"/>
                          <a:ea typeface="Microsoft YaHei" charset="-122"/>
                          <a:cs typeface="Microsoft YaHei" charset="-122"/>
                        </a:rPr>
                        <a:t>P2P</a:t>
                      </a: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协议</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有</a:t>
                      </a:r>
                      <a:endParaRPr lang="zh-CN" altLang="en-US" sz="1000" b="0" kern="100" dirty="0">
                        <a:solidFill>
                          <a:srgbClr val="FF0000"/>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无</a:t>
                      </a: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477201269"/>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团队经验</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75000"/>
                              <a:lumOff val="25000"/>
                            </a:schemeClr>
                          </a:solidFill>
                          <a:effectLst/>
                          <a:latin typeface="Microsoft YaHei" charset="-122"/>
                          <a:ea typeface="Microsoft YaHei" charset="-122"/>
                          <a:cs typeface="Microsoft YaHei" charset="-122"/>
                        </a:rPr>
                        <a:t>N/A</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强</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106273866"/>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生态架构完整度</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低</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较低</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强</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较高</a:t>
                      </a:r>
                      <a:endParaRPr lang="en-US"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中</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高</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较低</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713350601"/>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市值</a:t>
                      </a:r>
                      <a:r>
                        <a:rPr lang="en-US" altLang="zh-CN" sz="1000" b="1" kern="100" dirty="0">
                          <a:solidFill>
                            <a:schemeClr val="tx1">
                              <a:lumMod val="75000"/>
                              <a:lumOff val="25000"/>
                            </a:schemeClr>
                          </a:solidFill>
                          <a:effectLst/>
                          <a:latin typeface="Microsoft YaHei" charset="-122"/>
                          <a:ea typeface="Microsoft YaHei" charset="-122"/>
                          <a:cs typeface="Microsoft YaHei" charset="-122"/>
                        </a:rPr>
                        <a:t>(</a:t>
                      </a:r>
                      <a:r>
                        <a:rPr lang="zh-CN" altLang="en-US" sz="1000" b="1" kern="100" dirty="0">
                          <a:solidFill>
                            <a:schemeClr val="tx1">
                              <a:lumMod val="75000"/>
                              <a:lumOff val="25000"/>
                            </a:schemeClr>
                          </a:solidFill>
                          <a:effectLst/>
                          <a:latin typeface="Microsoft YaHei" charset="-122"/>
                          <a:ea typeface="Microsoft YaHei" charset="-122"/>
                          <a:cs typeface="Microsoft YaHei" charset="-122"/>
                        </a:rPr>
                        <a:t>百万美元</a:t>
                      </a:r>
                      <a:r>
                        <a:rPr lang="en-US" altLang="zh-CN" sz="1000" b="1" kern="100" dirty="0">
                          <a:solidFill>
                            <a:schemeClr val="tx1">
                              <a:lumMod val="75000"/>
                              <a:lumOff val="25000"/>
                            </a:schemeClr>
                          </a:solidFill>
                          <a:effectLst/>
                          <a:latin typeface="Microsoft YaHei" charset="-122"/>
                          <a:ea typeface="Microsoft YaHei" charset="-122"/>
                          <a:cs typeface="Microsoft YaHei" charset="-122"/>
                        </a:rPr>
                        <a:t>)</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179,297</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84,769</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150,000</a:t>
                      </a:r>
                      <a:r>
                        <a:rPr lang="zh-CN" altLang="en-US" sz="1000" b="0" kern="100" dirty="0">
                          <a:solidFill>
                            <a:schemeClr val="tx1">
                              <a:lumMod val="65000"/>
                              <a:lumOff val="35000"/>
                            </a:schemeClr>
                          </a:solidFill>
                          <a:effectLst/>
                          <a:latin typeface="Microsoft YaHei" charset="-122"/>
                          <a:ea typeface="Microsoft YaHei" charset="-122"/>
                          <a:cs typeface="Microsoft YaHei" charset="-122"/>
                        </a:rPr>
                        <a:t>左右</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8,540</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6,082</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lumMod val="65000"/>
                              <a:lumOff val="35000"/>
                            </a:schemeClr>
                          </a:solidFill>
                          <a:effectLst/>
                          <a:latin typeface="Microsoft YaHei" charset="-122"/>
                          <a:ea typeface="Microsoft YaHei" charset="-122"/>
                          <a:cs typeface="Microsoft YaHei" charset="-122"/>
                        </a:rPr>
                        <a:t>181</a:t>
                      </a:r>
                      <a:r>
                        <a:rPr lang="en-US" altLang="zh-CN" sz="1000" b="0" kern="100" baseline="30000" dirty="0">
                          <a:solidFill>
                            <a:schemeClr val="tx1">
                              <a:lumMod val="65000"/>
                              <a:lumOff val="35000"/>
                            </a:schemeClr>
                          </a:solidFill>
                          <a:effectLst/>
                          <a:latin typeface="Microsoft YaHei" charset="-122"/>
                          <a:ea typeface="Microsoft YaHei" charset="-122"/>
                          <a:cs typeface="Microsoft YaHei" charset="-122"/>
                        </a:rPr>
                        <a:t>1</a:t>
                      </a:r>
                      <a:endParaRPr lang="zh-CN" sz="1000" b="0" kern="100" baseline="300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65000"/>
                              <a:lumOff val="35000"/>
                            </a:schemeClr>
                          </a:solidFill>
                          <a:effectLst/>
                          <a:latin typeface="Microsoft YaHei" charset="-122"/>
                          <a:ea typeface="Microsoft YaHei" charset="-122"/>
                          <a:cs typeface="Microsoft YaHei" charset="-122"/>
                        </a:rPr>
                        <a:t>暂无</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65000"/>
                              <a:lumOff val="35000"/>
                            </a:schemeClr>
                          </a:solidFill>
                          <a:effectLst/>
                          <a:latin typeface="Microsoft YaHei" charset="-122"/>
                          <a:ea typeface="Microsoft YaHei" charset="-122"/>
                          <a:cs typeface="Microsoft YaHei" charset="-122"/>
                        </a:rPr>
                        <a:t>暂无</a:t>
                      </a:r>
                      <a:endParaRPr lang="zh-CN" sz="1000" b="0" kern="100" dirty="0">
                        <a:solidFill>
                          <a:schemeClr val="tx1">
                            <a:lumMod val="65000"/>
                            <a:lumOff val="3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2536753294"/>
                  </a:ext>
                </a:extLst>
              </a:tr>
              <a:tr h="309679">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容错</a:t>
                      </a:r>
                      <a:endParaRPr lang="zh-CN" alt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49%</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49%</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m/3m+1</a:t>
                      </a:r>
                      <a:r>
                        <a:rPr lang="zh-CN" altLang="mr-IN" sz="1000" b="0" kern="100" dirty="0">
                          <a:solidFill>
                            <a:schemeClr val="tx1">
                              <a:lumMod val="75000"/>
                              <a:lumOff val="25000"/>
                            </a:schemeClr>
                          </a:solidFill>
                          <a:effectLst/>
                          <a:latin typeface="Microsoft YaHei" charset="-122"/>
                          <a:ea typeface="Microsoft YaHei" charset="-122"/>
                          <a:cs typeface="Microsoft YaHei" charset="-122"/>
                        </a:rPr>
                        <a:t>，接近</a:t>
                      </a:r>
                      <a:r>
                        <a:rPr lang="mr-IN" altLang="zh-CN" sz="1000" b="0" kern="100" dirty="0">
                          <a:solidFill>
                            <a:schemeClr val="tx1">
                              <a:lumMod val="75000"/>
                              <a:lumOff val="25000"/>
                            </a:schemeClr>
                          </a:solidFill>
                          <a:effectLst/>
                          <a:latin typeface="Microsoft YaHei" charset="-122"/>
                          <a:ea typeface="Microsoft YaHei" charset="-122"/>
                          <a:cs typeface="Microsoft YaHei" charset="-122"/>
                        </a:rPr>
                        <a:t>3</a:t>
                      </a:r>
                      <a:r>
                        <a:rPr lang="zh-CN" altLang="mr-IN" sz="1000" b="0" kern="100" dirty="0">
                          <a:solidFill>
                            <a:schemeClr val="tx1">
                              <a:lumMod val="75000"/>
                              <a:lumOff val="25000"/>
                            </a:schemeClr>
                          </a:solidFill>
                          <a:effectLst/>
                          <a:latin typeface="Microsoft YaHei" charset="-122"/>
                          <a:ea typeface="Microsoft YaHei" charset="-122"/>
                          <a:cs typeface="Microsoft YaHei" charset="-122"/>
                        </a:rPr>
                        <a:t>分之</a:t>
                      </a:r>
                      <a:r>
                        <a:rPr lang="mr-IN" altLang="zh-CN" sz="1000" b="0" kern="100" dirty="0">
                          <a:solidFill>
                            <a:schemeClr val="tx1">
                              <a:lumMod val="75000"/>
                              <a:lumOff val="25000"/>
                            </a:schemeClr>
                          </a:solidFill>
                          <a:effectLst/>
                          <a:latin typeface="Microsoft YaHei" charset="-122"/>
                          <a:ea typeface="Microsoft YaHei" charset="-122"/>
                          <a:cs typeface="Microsoft YaHei" charset="-122"/>
                        </a:rPr>
                        <a:t>1</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49%</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m/3m+1</a:t>
                      </a:r>
                      <a:r>
                        <a:rPr lang="zh-CN" altLang="mr-IN" sz="1000" b="0" kern="100" dirty="0">
                          <a:solidFill>
                            <a:schemeClr val="tx1">
                              <a:lumMod val="75000"/>
                              <a:lumOff val="25000"/>
                            </a:schemeClr>
                          </a:solidFill>
                          <a:effectLst/>
                          <a:latin typeface="Microsoft YaHei" charset="-122"/>
                          <a:ea typeface="Microsoft YaHei" charset="-122"/>
                          <a:cs typeface="Microsoft YaHei" charset="-122"/>
                        </a:rPr>
                        <a:t>，接近</a:t>
                      </a:r>
                      <a:r>
                        <a:rPr lang="mr-IN" altLang="zh-CN" sz="1000" b="0" kern="100" dirty="0">
                          <a:solidFill>
                            <a:schemeClr val="tx1">
                              <a:lumMod val="75000"/>
                              <a:lumOff val="25000"/>
                            </a:schemeClr>
                          </a:solidFill>
                          <a:effectLst/>
                          <a:latin typeface="Microsoft YaHei" charset="-122"/>
                          <a:ea typeface="Microsoft YaHei" charset="-122"/>
                          <a:cs typeface="Microsoft YaHei" charset="-122"/>
                        </a:rPr>
                        <a:t>3</a:t>
                      </a:r>
                      <a:r>
                        <a:rPr lang="zh-CN" altLang="mr-IN" sz="1000" b="0" kern="100" dirty="0">
                          <a:solidFill>
                            <a:schemeClr val="tx1">
                              <a:lumMod val="75000"/>
                              <a:lumOff val="25000"/>
                            </a:schemeClr>
                          </a:solidFill>
                          <a:effectLst/>
                          <a:latin typeface="Microsoft YaHei" charset="-122"/>
                          <a:ea typeface="Microsoft YaHei" charset="-122"/>
                          <a:cs typeface="Microsoft YaHei" charset="-122"/>
                        </a:rPr>
                        <a:t>分之</a:t>
                      </a:r>
                      <a:r>
                        <a:rPr lang="mr-IN" altLang="zh-CN" sz="1000" b="0" kern="100" dirty="0">
                          <a:solidFill>
                            <a:schemeClr val="tx1">
                              <a:lumMod val="75000"/>
                              <a:lumOff val="25000"/>
                            </a:schemeClr>
                          </a:solidFill>
                          <a:effectLst/>
                          <a:latin typeface="Microsoft YaHei" charset="-122"/>
                          <a:ea typeface="Microsoft YaHei" charset="-122"/>
                          <a:cs typeface="Microsoft YaHei" charset="-122"/>
                        </a:rPr>
                        <a:t>1</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49%</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mr-IN" altLang="zh-CN" sz="1000" b="0" kern="100" dirty="0">
                          <a:solidFill>
                            <a:schemeClr val="tx1">
                              <a:lumMod val="75000"/>
                              <a:lumOff val="25000"/>
                            </a:schemeClr>
                          </a:solidFill>
                          <a:effectLst/>
                          <a:latin typeface="Microsoft YaHei" charset="-122"/>
                          <a:ea typeface="Microsoft YaHei" charset="-122"/>
                          <a:cs typeface="Microsoft YaHei" charset="-122"/>
                        </a:rPr>
                        <a:t>49%</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en-US" altLang="zh-CN" sz="1000" b="0" kern="100" dirty="0">
                          <a:solidFill>
                            <a:schemeClr val="tx1"/>
                          </a:solidFill>
                          <a:effectLst/>
                          <a:latin typeface="Microsoft YaHei" charset="-122"/>
                          <a:ea typeface="Microsoft YaHei" charset="-122"/>
                          <a:cs typeface="Microsoft YaHei" charset="-122"/>
                        </a:rPr>
                        <a:t>90%</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3960368009"/>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支持链的类型</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公有链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公有链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联盟链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公有链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联盟链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公有链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公有链</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solidFill>
                          <a:effectLst/>
                          <a:latin typeface="Microsoft YaHei" charset="-122"/>
                          <a:ea typeface="Microsoft YaHei" charset="-122"/>
                          <a:cs typeface="Microsoft YaHei" charset="-122"/>
                        </a:rPr>
                        <a:t>公有链，联盟链，</a:t>
                      </a:r>
                      <a:endParaRPr lang="en-US" altLang="zh-CN" sz="1000" b="0" kern="100" dirty="0">
                        <a:solidFill>
                          <a:schemeClr val="tx1"/>
                        </a:solidFill>
                        <a:effectLst/>
                        <a:latin typeface="Microsoft YaHei" charset="-122"/>
                        <a:ea typeface="Microsoft YaHei" charset="-122"/>
                        <a:cs typeface="Microsoft YaHei" charset="-122"/>
                      </a:endParaRPr>
                    </a:p>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solidFill>
                          <a:effectLst/>
                          <a:latin typeface="Microsoft YaHei" charset="-122"/>
                          <a:ea typeface="Microsoft YaHei" charset="-122"/>
                          <a:cs typeface="Microsoft YaHei" charset="-122"/>
                        </a:rPr>
                        <a:t>纯私链</a:t>
                      </a:r>
                      <a:endParaRPr lang="zh-CN" alt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4144968008"/>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交易数据类型</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比特币交易信息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代币交易信息</a:t>
                      </a:r>
                      <a:endParaRPr lang="zh-CN" alt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任意数据</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3779980731"/>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可信技术支持</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有</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75342257"/>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节点安全准入</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有</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1084532058"/>
                  </a:ext>
                </a:extLst>
              </a:tr>
              <a:tr h="309679">
                <a:tc>
                  <a:txBody>
                    <a:bodyPr/>
                    <a:lstStyle/>
                    <a:p>
                      <a:pPr marL="0" indent="0" algn="l" defTabSz="914400" rtl="0" eaLnBrk="1" latinLnBrk="0" hangingPunct="1">
                        <a:spcAft>
                          <a:spcPts val="0"/>
                        </a:spcAft>
                        <a:buFont typeface="Arial" charset="0"/>
                        <a:buNone/>
                      </a:pPr>
                      <a:r>
                        <a:rPr lang="zh-CN" altLang="en-US" sz="1000" b="1" kern="100" dirty="0">
                          <a:solidFill>
                            <a:schemeClr val="tx1">
                              <a:lumMod val="75000"/>
                              <a:lumOff val="25000"/>
                            </a:schemeClr>
                          </a:solidFill>
                          <a:effectLst/>
                          <a:latin typeface="Microsoft YaHei" charset="-122"/>
                          <a:ea typeface="Microsoft YaHei" charset="-122"/>
                          <a:cs typeface="Microsoft YaHei" charset="-122"/>
                        </a:rPr>
                        <a:t>节点环境安全感知</a:t>
                      </a:r>
                      <a:endParaRPr lang="zh-CN" sz="1000" b="1"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DF0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lumMod val="75000"/>
                              <a:lumOff val="25000"/>
                            </a:schemeClr>
                          </a:solidFill>
                          <a:effectLst/>
                          <a:latin typeface="Microsoft YaHei" charset="-122"/>
                          <a:ea typeface="Microsoft YaHei" charset="-122"/>
                          <a:cs typeface="Microsoft YaHei" charset="-122"/>
                        </a:rPr>
                        <a:t>无</a:t>
                      </a:r>
                      <a:endParaRPr lang="zh-CN" sz="1000" b="0" kern="100" dirty="0">
                        <a:solidFill>
                          <a:schemeClr val="tx1">
                            <a:lumMod val="75000"/>
                            <a:lumOff val="25000"/>
                          </a:schemeClr>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EFF3FA"/>
                    </a:solidFill>
                  </a:tcPr>
                </a:tc>
                <a:tc>
                  <a:txBody>
                    <a:bodyPr/>
                    <a:lstStyle/>
                    <a:p>
                      <a:pPr marL="0" indent="0" algn="ctr" defTabSz="914400" rtl="0" eaLnBrk="1" latinLnBrk="0" hangingPunct="1">
                        <a:spcAft>
                          <a:spcPts val="0"/>
                        </a:spcAft>
                        <a:buFont typeface="Arial" charset="0"/>
                        <a:buNone/>
                      </a:pPr>
                      <a:r>
                        <a:rPr lang="zh-CN" altLang="en-US" sz="1000" b="0" kern="100" dirty="0">
                          <a:solidFill>
                            <a:schemeClr val="tx1"/>
                          </a:solidFill>
                          <a:effectLst/>
                          <a:latin typeface="Microsoft YaHei" charset="-122"/>
                          <a:ea typeface="Microsoft YaHei" charset="-122"/>
                          <a:cs typeface="Microsoft YaHei" charset="-122"/>
                        </a:rPr>
                        <a:t>有</a:t>
                      </a:r>
                      <a:endParaRPr lang="zh-CN" sz="1000" b="0" kern="100" dirty="0">
                        <a:solidFill>
                          <a:schemeClr val="tx1"/>
                        </a:solidFill>
                        <a:effectLst/>
                        <a:latin typeface="Microsoft YaHei" charset="-122"/>
                        <a:ea typeface="Microsoft YaHei" charset="-122"/>
                        <a:cs typeface="Microsoft YaHei" charset="-122"/>
                      </a:endParaRPr>
                    </a:p>
                  </a:txBody>
                  <a:tcPr marL="68580" marR="68580" marT="0" marB="0" anchor="ctr" anchorCtr="1">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rgbClr val="DAEDFF"/>
                    </a:solidFill>
                  </a:tcPr>
                </a:tc>
                <a:extLst>
                  <a:ext uri="{0D108BD9-81ED-4DB2-BD59-A6C34878D82A}">
                    <a16:rowId xmlns:a16="http://schemas.microsoft.com/office/drawing/2014/main" xmlns="" val="647270497"/>
                  </a:ext>
                </a:extLst>
              </a:tr>
            </a:tbl>
          </a:graphicData>
        </a:graphic>
      </p:graphicFrame>
      <p:sp>
        <p:nvSpPr>
          <p:cNvPr id="1049147" name="标题 1"/>
          <p:cNvSpPr>
            <a:spLocks noGrp="1"/>
          </p:cNvSpPr>
          <p:nvPr>
            <p:ph type="title"/>
          </p:nvPr>
        </p:nvSpPr>
        <p:spPr>
          <a:xfrm>
            <a:off x="155575" y="465137"/>
            <a:ext cx="5761037" cy="346075"/>
          </a:xfrm>
        </p:spPr>
        <p:txBody>
          <a:bodyPr/>
          <a:lstStyle/>
          <a:p>
            <a:r>
              <a:rPr kumimoji="1" lang="zh-CN" altLang="en-US" dirty="0"/>
              <a:t>异构共识区块链：特性对比</a:t>
            </a:r>
          </a:p>
        </p:txBody>
      </p:sp>
    </p:spTree>
    <p:extLst>
      <p:ext uri="{BB962C8B-B14F-4D97-AF65-F5344CB8AC3E}">
        <p14:creationId xmlns:p14="http://schemas.microsoft.com/office/powerpoint/2010/main" val="28166801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94307"/>
                                        </p:tgtEl>
                                        <p:attrNameLst>
                                          <p:attrName>style.visibility</p:attrName>
                                        </p:attrNameLst>
                                      </p:cBhvr>
                                      <p:to>
                                        <p:strVal val="visible"/>
                                      </p:to>
                                    </p:set>
                                    <p:animEffect transition="in" filter="fade">
                                      <p:cBhvr>
                                        <p:cTn id="7" dur="500"/>
                                        <p:tgtEl>
                                          <p:spTgt spid="4194307"/>
                                        </p:tgtEl>
                                      </p:cBhvr>
                                    </p:animEffect>
                                    <p:anim calcmode="lin" valueType="num">
                                      <p:cBhvr>
                                        <p:cTn id="8" dur="500" fill="hold"/>
                                        <p:tgtEl>
                                          <p:spTgt spid="4194307"/>
                                        </p:tgtEl>
                                        <p:attrNameLst>
                                          <p:attrName>ppt_x</p:attrName>
                                        </p:attrNameLst>
                                      </p:cBhvr>
                                      <p:tavLst>
                                        <p:tav tm="0">
                                          <p:val>
                                            <p:strVal val="#ppt_x"/>
                                          </p:val>
                                        </p:tav>
                                        <p:tav tm="100000">
                                          <p:val>
                                            <p:strVal val="#ppt_x"/>
                                          </p:val>
                                        </p:tav>
                                      </p:tavLst>
                                    </p:anim>
                                    <p:anim calcmode="lin" valueType="num">
                                      <p:cBhvr>
                                        <p:cTn id="9" dur="500" fill="hold"/>
                                        <p:tgtEl>
                                          <p:spTgt spid="41943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1_1"/>
  <p:tag name="KSO_WM_TEMPLATE_CATEGORY" val="diagram"/>
  <p:tag name="KSO_WM_TEMPLATE_INDEX" val="160390"/>
  <p:tag name="KSO_WM_UNIT_TYPE" val="l_h_f"/>
  <p:tag name="KSO_WM_UNIT_INDEX" val="1_1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1_1"/>
  <p:tag name="KSO_WM_TEMPLATE_CATEGORY" val="diagram"/>
  <p:tag name="KSO_WM_TEMPLATE_INDEX" val="160390"/>
  <p:tag name="KSO_WM_UNIT_TYPE" val="l_h_f"/>
  <p:tag name="KSO_WM_UNIT_INDEX" val="1_1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a*1_3_1"/>
  <p:tag name="KSO_WM_TEMPLATE_CATEGORY" val="diagram"/>
  <p:tag name="KSO_WM_TEMPLATE_INDEX" val="160390"/>
  <p:tag name="KSO_WM_UNIT_TYPE" val="l_h_a"/>
  <p:tag name="KSO_WM_UNIT_INDEX" val="1_3_1"/>
  <p:tag name="KSO_WM_UNIT_CLEAR" val="1"/>
  <p:tag name="KSO_WM_UNIT_LAYERLEVEL" val="1_1_1"/>
  <p:tag name="KSO_WM_UNIT_VALUE" val="52"/>
  <p:tag name="KSO_WM_UNIT_HIGHLIGHT" val="0"/>
  <p:tag name="KSO_WM_UNIT_COMPATIBLE" val="0"/>
  <p:tag name="KSO_WM_UNIT_PRESET_TEXT_INDEX" val="3"/>
  <p:tag name="KSO_WM_UNIT_PRESET_TEXT_LEN" val="12"/>
  <p:tag name="KSO_WM_DIAGRAM_GROUP_CODE" val="l1-1"/>
  <p:tag name="KSO_WM_UNIT_TEXT_FILL_FORE_SCHEMECOLOR_INDEX" val="7"/>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3_1"/>
  <p:tag name="KSO_WM_TEMPLATE_CATEGORY" val="diagram"/>
  <p:tag name="KSO_WM_TEMPLATE_INDEX" val="160390"/>
  <p:tag name="KSO_WM_UNIT_TYPE" val="l_h_f"/>
  <p:tag name="KSO_WM_UNIT_INDEX" val="1_3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TIMING" val="|4.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a*1_3_1"/>
  <p:tag name="KSO_WM_TEMPLATE_CATEGORY" val="diagram"/>
  <p:tag name="KSO_WM_TEMPLATE_INDEX" val="160390"/>
  <p:tag name="KSO_WM_UNIT_TYPE" val="l_h_a"/>
  <p:tag name="KSO_WM_UNIT_INDEX" val="1_3_1"/>
  <p:tag name="KSO_WM_UNIT_CLEAR" val="1"/>
  <p:tag name="KSO_WM_UNIT_LAYERLEVEL" val="1_1_1"/>
  <p:tag name="KSO_WM_UNIT_VALUE" val="52"/>
  <p:tag name="KSO_WM_UNIT_HIGHLIGHT" val="0"/>
  <p:tag name="KSO_WM_UNIT_COMPATIBLE" val="0"/>
  <p:tag name="KSO_WM_UNIT_PRESET_TEXT_INDEX" val="3"/>
  <p:tag name="KSO_WM_UNIT_PRESET_TEXT_LEN" val="12"/>
  <p:tag name="KSO_WM_DIAGRAM_GROUP_CODE" val="l1-1"/>
  <p:tag name="KSO_WM_UNIT_TEXT_FILL_FORE_SCHEMECOLOR_INDEX" val="7"/>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3_1"/>
  <p:tag name="KSO_WM_TEMPLATE_CATEGORY" val="diagram"/>
  <p:tag name="KSO_WM_TEMPLATE_INDEX" val="160390"/>
  <p:tag name="KSO_WM_UNIT_TYPE" val="l_h_f"/>
  <p:tag name="KSO_WM_UNIT_INDEX" val="1_3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a*1_1_1"/>
  <p:tag name="KSO_WM_TEMPLATE_CATEGORY" val="diagram"/>
  <p:tag name="KSO_WM_TEMPLATE_INDEX" val="160390"/>
  <p:tag name="KSO_WM_UNIT_TYPE" val="l_h_a"/>
  <p:tag name="KSO_WM_UNIT_INDEX" val="1_1_1"/>
  <p:tag name="KSO_WM_UNIT_CLEAR" val="1"/>
  <p:tag name="KSO_WM_UNIT_LAYERLEVEL" val="1_1_1"/>
  <p:tag name="KSO_WM_UNIT_VALUE" val="52"/>
  <p:tag name="KSO_WM_UNIT_HIGHLIGHT" val="0"/>
  <p:tag name="KSO_WM_UNIT_COMPATIBLE" val="0"/>
  <p:tag name="KSO_WM_UNIT_PRESET_TEXT_INDEX" val="3"/>
  <p:tag name="KSO_WM_UNIT_PRESET_TEXT_LEN" val="12"/>
  <p:tag name="KSO_WM_DIAGRAM_GROUP_CODE" val="l1-1"/>
  <p:tag name="KSO_WM_UNIT_TEXT_FILL_FORE_SCHEMECOLOR_INDEX" val="5"/>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1_1"/>
  <p:tag name="KSO_WM_TEMPLATE_CATEGORY" val="diagram"/>
  <p:tag name="KSO_WM_TEMPLATE_INDEX" val="160390"/>
  <p:tag name="KSO_WM_UNIT_TYPE" val="l_h_f"/>
  <p:tag name="KSO_WM_UNIT_INDEX" val="1_1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a*1_2_1"/>
  <p:tag name="KSO_WM_TEMPLATE_CATEGORY" val="diagram"/>
  <p:tag name="KSO_WM_TEMPLATE_INDEX" val="160390"/>
  <p:tag name="KSO_WM_UNIT_TYPE" val="l_h_a"/>
  <p:tag name="KSO_WM_UNIT_INDEX" val="1_2_1"/>
  <p:tag name="KSO_WM_UNIT_CLEAR" val="1"/>
  <p:tag name="KSO_WM_UNIT_LAYERLEVEL" val="1_1_1"/>
  <p:tag name="KSO_WM_UNIT_VALUE" val="52"/>
  <p:tag name="KSO_WM_UNIT_HIGHLIGHT" val="0"/>
  <p:tag name="KSO_WM_UNIT_COMPATIBLE" val="0"/>
  <p:tag name="KSO_WM_UNIT_PRESET_TEXT_INDEX" val="3"/>
  <p:tag name="KSO_WM_UNIT_PRESET_TEXT_LEN" val="12"/>
  <p:tag name="KSO_WM_DIAGRAM_GROUP_CODE" val="l1-1"/>
  <p:tag name="KSO_WM_UNIT_TEXT_FILL_FORE_SCHEMECOLOR_INDEX" val="6"/>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2_1"/>
  <p:tag name="KSO_WM_TEMPLATE_CATEGORY" val="diagram"/>
  <p:tag name="KSO_WM_TEMPLATE_INDEX" val="160390"/>
  <p:tag name="KSO_WM_UNIT_TYPE" val="l_h_f"/>
  <p:tag name="KSO_WM_UNIT_INDEX" val="1_2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a*1_3_1"/>
  <p:tag name="KSO_WM_TEMPLATE_CATEGORY" val="diagram"/>
  <p:tag name="KSO_WM_TEMPLATE_INDEX" val="160390"/>
  <p:tag name="KSO_WM_UNIT_TYPE" val="l_h_a"/>
  <p:tag name="KSO_WM_UNIT_INDEX" val="1_3_1"/>
  <p:tag name="KSO_WM_UNIT_CLEAR" val="1"/>
  <p:tag name="KSO_WM_UNIT_LAYERLEVEL" val="1_1_1"/>
  <p:tag name="KSO_WM_UNIT_VALUE" val="52"/>
  <p:tag name="KSO_WM_UNIT_HIGHLIGHT" val="0"/>
  <p:tag name="KSO_WM_UNIT_COMPATIBLE" val="0"/>
  <p:tag name="KSO_WM_UNIT_PRESET_TEXT_INDEX" val="3"/>
  <p:tag name="KSO_WM_UNIT_PRESET_TEXT_LEN" val="12"/>
  <p:tag name="KSO_WM_DIAGRAM_GROUP_CODE" val="l1-1"/>
  <p:tag name="KSO_WM_UNIT_TEXT_FILL_FORE_SCHEMECOLOR_INDEX" val="7"/>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160390_3*l_h_f*1_3_1"/>
  <p:tag name="KSO_WM_TEMPLATE_CATEGORY" val="diagram"/>
  <p:tag name="KSO_WM_TEMPLATE_INDEX" val="160390"/>
  <p:tag name="KSO_WM_UNIT_TYPE" val="l_h_f"/>
  <p:tag name="KSO_WM_UNIT_INDEX" val="1_3_1"/>
  <p:tag name="KSO_WM_UNIT_CLEAR" val="1"/>
  <p:tag name="KSO_WM_UNIT_LAYERLEVEL" val="1_1_1"/>
  <p:tag name="KSO_WM_UNIT_VALUE" val="78"/>
  <p:tag name="KSO_WM_UNIT_HIGHLIGHT" val="0"/>
  <p:tag name="KSO_WM_UNIT_COMPATIBLE" val="0"/>
  <p:tag name="KSO_WM_UNIT_PRESET_TEXT_INDEX" val="4"/>
  <p:tag name="KSO_WM_UNIT_PRESET_TEXT_LEN" val="131"/>
  <p:tag name="KSO_WM_DIAGRAM_GROUP_CODE" val="l1-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八分量-Gradient &amp;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accent6">
              <a:lumMod val="60000"/>
              <a:lumOff val="40000"/>
            </a:schemeClr>
          </a:solidFill>
          <a:prstDash val="dash"/>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dirty="0" smtClean="0">
            <a:latin typeface="Microsoft YaHei" panose="020B0503020204020204" pitchFamily="34" charset="-122"/>
            <a:ea typeface="Microsoft YaHei" panose="020B0503020204020204" pitchFamily="34" charset="-122"/>
          </a:defRPr>
        </a:defPPr>
      </a:lstStyle>
    </a:txDef>
  </a:objectDefaults>
  <a:extraClrSchemeLst/>
</a:theme>
</file>

<file path=ppt/theme/theme2.xml><?xml version="1.0" encoding="utf-8"?>
<a:theme xmlns:a="http://schemas.openxmlformats.org/drawingml/2006/main" name="八分量-参考与复用">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5536</TotalTime>
  <Words>2716</Words>
  <Application>Microsoft Macintosh PowerPoint</Application>
  <PresentationFormat>Widescreen</PresentationFormat>
  <Paragraphs>607</Paragraphs>
  <Slides>22</Slides>
  <Notes>18</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22</vt:i4>
      </vt:variant>
    </vt:vector>
  </HeadingPairs>
  <TitlesOfParts>
    <vt:vector size="41" baseType="lpstr">
      <vt:lpstr>Calibri</vt:lpstr>
      <vt:lpstr>FZZhengHeiS-DB-GB</vt:lpstr>
      <vt:lpstr>Helvetica</vt:lpstr>
      <vt:lpstr>Helvetica Neue</vt:lpstr>
      <vt:lpstr>Impact</vt:lpstr>
      <vt:lpstr>Microsoft YaHei</vt:lpstr>
      <vt:lpstr>Microsoft YaHei Light</vt:lpstr>
      <vt:lpstr>PingFang SC Medium</vt:lpstr>
      <vt:lpstr>Segoe UI Light</vt:lpstr>
      <vt:lpstr>Times New Roman</vt:lpstr>
      <vt:lpstr>Wingdings</vt:lpstr>
      <vt:lpstr>宋体</vt:lpstr>
      <vt:lpstr>微软雅黑</vt:lpstr>
      <vt:lpstr>方正兰亭黑_GBK</vt:lpstr>
      <vt:lpstr>等线</vt:lpstr>
      <vt:lpstr>黑体</vt:lpstr>
      <vt:lpstr>Arial</vt:lpstr>
      <vt:lpstr>八分量-Gradient &amp; Stripe</vt:lpstr>
      <vt:lpstr>八分量-参考与复用</vt:lpstr>
      <vt:lpstr>DASO链: 构筑普世机器信任</vt:lpstr>
      <vt:lpstr>信任是安全的基石：如何让用户确信目标程序仅实施了约定的操作</vt:lpstr>
      <vt:lpstr>区块链及智能合约：被认为是构建可信赖应用程序的战略性前沿技术</vt:lpstr>
      <vt:lpstr>区块链及智能合约：应用场景仍受技术特性及与通用应用程序的兼容性的限制</vt:lpstr>
      <vt:lpstr>区块链及软件可信合约：将传统软件（x86、移动平台、物联网…）打造成智能合约</vt:lpstr>
      <vt:lpstr>去中心化的可信软件生态：用区块链驱动的DevAISecOps（DASO）构建软件可信合约</vt:lpstr>
      <vt:lpstr>实现路径：技术、产品、商业化同步迭代</vt:lpstr>
      <vt:lpstr>异构共识区块链：可信计算、信誉算法、分布式共识的融合</vt:lpstr>
      <vt:lpstr>异构共识区块链：特性对比</vt:lpstr>
      <vt:lpstr>G1.a 区块链驱动的AISecOps：一套企业数据中心安全运维体系，对抗长期持续潜伏</vt:lpstr>
      <vt:lpstr>G1.b 区块链驱动的DevAISecOps：一套企业数据中心安全开发运维体系，对抗恶意内部员工</vt:lpstr>
      <vt:lpstr>G2.a DASO驱动的SaaS：一套大型可信软件服务，能向用户证明其安全处理敏感数据的能力</vt:lpstr>
      <vt:lpstr>G2.b DASO驱动的PaaS： 一套大型可信软件服务的开发运营平台</vt:lpstr>
      <vt:lpstr>G2.c DASO驱动的IaaS：一套大型可信软件服务的通用基础支撑平台</vt:lpstr>
      <vt:lpstr>G3 DASO驱动的普世计算：链接各行业的数据中心、SaaS、PaaS、IaaS，连通价值激励机制</vt:lpstr>
      <vt:lpstr>G3 价值体系：安全验证即算力，安全背书即共识，责任共担、收益共享，用价值创造安全感</vt:lpstr>
      <vt:lpstr>G3 社区建设：迭代建设的DASO公链生态</vt:lpstr>
      <vt:lpstr>商业模式</vt:lpstr>
      <vt:lpstr>市场开发：G1以直销立标杆，借助渠道扩大市场；G2与集成商联合开发、运营  </vt:lpstr>
      <vt:lpstr>里程碑：技术、产品、商业化同步迭代</vt:lpstr>
      <vt:lpstr>核心团队与关键资源：兼具科研、技术与商业化实力</vt:lpstr>
      <vt:lpstr>致谢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BBB100-5</dc:creator>
  <cp:lastModifiedBy>Microsoft Office User</cp:lastModifiedBy>
  <cp:revision>483</cp:revision>
  <dcterms:created xsi:type="dcterms:W3CDTF">2018-03-27T10:30:22Z</dcterms:created>
  <dcterms:modified xsi:type="dcterms:W3CDTF">2019-05-27T06:37:37Z</dcterms:modified>
</cp:coreProperties>
</file>